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486" r:id="rId2"/>
    <p:sldId id="493" r:id="rId3"/>
    <p:sldId id="511" r:id="rId4"/>
    <p:sldId id="497" r:id="rId5"/>
    <p:sldId id="498" r:id="rId6"/>
    <p:sldId id="499" r:id="rId7"/>
    <p:sldId id="489" r:id="rId8"/>
    <p:sldId id="483" r:id="rId9"/>
    <p:sldId id="490" r:id="rId10"/>
    <p:sldId id="481" r:id="rId11"/>
    <p:sldId id="500" r:id="rId12"/>
    <p:sldId id="501" r:id="rId13"/>
    <p:sldId id="492" r:id="rId14"/>
    <p:sldId id="471" r:id="rId15"/>
    <p:sldId id="478" r:id="rId16"/>
    <p:sldId id="495" r:id="rId17"/>
    <p:sldId id="507" r:id="rId18"/>
    <p:sldId id="508" r:id="rId19"/>
    <p:sldId id="509" r:id="rId20"/>
    <p:sldId id="510" r:id="rId21"/>
    <p:sldId id="505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D91C"/>
    <a:srgbClr val="CE0B25"/>
    <a:srgbClr val="DED2C4"/>
    <a:srgbClr val="7A3183"/>
    <a:srgbClr val="312F2A"/>
    <a:srgbClr val="6338A2"/>
    <a:srgbClr val="1C2139"/>
    <a:srgbClr val="949494"/>
    <a:srgbClr val="2C135B"/>
    <a:srgbClr val="6821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B579278-F981-44B2-B2D4-10DD172FF82D}" v="145" dt="2022-05-22T03:57:44.12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246" autoAdjust="0"/>
    <p:restoredTop sz="93391" autoAdjust="0"/>
  </p:normalViewPr>
  <p:slideViewPr>
    <p:cSldViewPr snapToGrid="0">
      <p:cViewPr>
        <p:scale>
          <a:sx n="50" d="100"/>
          <a:sy n="50" d="100"/>
        </p:scale>
        <p:origin x="1272" y="3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전 혜준" userId="05a7b70c80972da1" providerId="LiveId" clId="{EB579278-F981-44B2-B2D4-10DD172FF82D}"/>
    <pc:docChg chg="undo custSel addSld delSld modSld sldOrd">
      <pc:chgData name="전 혜준" userId="05a7b70c80972da1" providerId="LiveId" clId="{EB579278-F981-44B2-B2D4-10DD172FF82D}" dt="2022-05-22T03:57:44.126" v="1618" actId="20577"/>
      <pc:docMkLst>
        <pc:docMk/>
      </pc:docMkLst>
      <pc:sldChg chg="modSp mod">
        <pc:chgData name="전 혜준" userId="05a7b70c80972da1" providerId="LiveId" clId="{EB579278-F981-44B2-B2D4-10DD172FF82D}" dt="2022-05-22T03:15:24.871" v="1225" actId="20577"/>
        <pc:sldMkLst>
          <pc:docMk/>
          <pc:sldMk cId="17965505" sldId="490"/>
        </pc:sldMkLst>
        <pc:spChg chg="mod">
          <ac:chgData name="전 혜준" userId="05a7b70c80972da1" providerId="LiveId" clId="{EB579278-F981-44B2-B2D4-10DD172FF82D}" dt="2022-05-22T03:15:24.871" v="1225" actId="20577"/>
          <ac:spMkLst>
            <pc:docMk/>
            <pc:sldMk cId="17965505" sldId="490"/>
            <ac:spMk id="3" creationId="{33771384-E9C0-3B93-6412-F4A4BF296D3C}"/>
          </ac:spMkLst>
        </pc:spChg>
      </pc:sldChg>
      <pc:sldChg chg="addSp delSp modSp mod">
        <pc:chgData name="전 혜준" userId="05a7b70c80972da1" providerId="LiveId" clId="{EB579278-F981-44B2-B2D4-10DD172FF82D}" dt="2022-05-22T02:43:31.396" v="41" actId="1076"/>
        <pc:sldMkLst>
          <pc:docMk/>
          <pc:sldMk cId="679110841" sldId="493"/>
        </pc:sldMkLst>
        <pc:spChg chg="mod">
          <ac:chgData name="전 혜준" userId="05a7b70c80972da1" providerId="LiveId" clId="{EB579278-F981-44B2-B2D4-10DD172FF82D}" dt="2022-05-22T02:43:31.396" v="41" actId="1076"/>
          <ac:spMkLst>
            <pc:docMk/>
            <pc:sldMk cId="679110841" sldId="493"/>
            <ac:spMk id="4" creationId="{EF808050-77CD-10CE-0558-26FFC9117797}"/>
          </ac:spMkLst>
        </pc:spChg>
        <pc:spChg chg="add del mod">
          <ac:chgData name="전 혜준" userId="05a7b70c80972da1" providerId="LiveId" clId="{EB579278-F981-44B2-B2D4-10DD172FF82D}" dt="2022-05-22T02:43:28.818" v="40" actId="478"/>
          <ac:spMkLst>
            <pc:docMk/>
            <pc:sldMk cId="679110841" sldId="493"/>
            <ac:spMk id="6" creationId="{BAD57C3B-A012-C8EE-B2E2-C47AA2338D0F}"/>
          </ac:spMkLst>
        </pc:spChg>
      </pc:sldChg>
      <pc:sldChg chg="addSp modSp mod">
        <pc:chgData name="전 혜준" userId="05a7b70c80972da1" providerId="LiveId" clId="{EB579278-F981-44B2-B2D4-10DD172FF82D}" dt="2022-05-22T03:29:03.297" v="1361" actId="1076"/>
        <pc:sldMkLst>
          <pc:docMk/>
          <pc:sldMk cId="3747891825" sldId="495"/>
        </pc:sldMkLst>
        <pc:spChg chg="add mod">
          <ac:chgData name="전 혜준" userId="05a7b70c80972da1" providerId="LiveId" clId="{EB579278-F981-44B2-B2D4-10DD172FF82D}" dt="2022-05-22T03:28:26.743" v="1343"/>
          <ac:spMkLst>
            <pc:docMk/>
            <pc:sldMk cId="3747891825" sldId="495"/>
            <ac:spMk id="4" creationId="{8CBA9C73-35C6-322D-E509-1E6F07708759}"/>
          </ac:spMkLst>
        </pc:spChg>
        <pc:spChg chg="add mod">
          <ac:chgData name="전 혜준" userId="05a7b70c80972da1" providerId="LiveId" clId="{EB579278-F981-44B2-B2D4-10DD172FF82D}" dt="2022-05-22T03:28:32.811" v="1353" actId="14100"/>
          <ac:spMkLst>
            <pc:docMk/>
            <pc:sldMk cId="3747891825" sldId="495"/>
            <ac:spMk id="5" creationId="{030937D0-F9B4-A4FC-BF61-958E64133B18}"/>
          </ac:spMkLst>
        </pc:spChg>
        <pc:picChg chg="mod modCrop">
          <ac:chgData name="전 혜준" userId="05a7b70c80972da1" providerId="LiveId" clId="{EB579278-F981-44B2-B2D4-10DD172FF82D}" dt="2022-05-22T03:29:03.297" v="1361" actId="1076"/>
          <ac:picMkLst>
            <pc:docMk/>
            <pc:sldMk cId="3747891825" sldId="495"/>
            <ac:picMk id="3" creationId="{DC14444C-F1CA-E7D5-7CC2-4DE5B0DDE6F7}"/>
          </ac:picMkLst>
        </pc:picChg>
        <pc:picChg chg="mod">
          <ac:chgData name="전 혜준" userId="05a7b70c80972da1" providerId="LiveId" clId="{EB579278-F981-44B2-B2D4-10DD172FF82D}" dt="2022-05-22T03:28:36.033" v="1355" actId="1076"/>
          <ac:picMkLst>
            <pc:docMk/>
            <pc:sldMk cId="3747891825" sldId="495"/>
            <ac:picMk id="7" creationId="{8DFD1E48-1D56-0918-8F27-13A9D25E8A04}"/>
          </ac:picMkLst>
        </pc:picChg>
      </pc:sldChg>
      <pc:sldChg chg="modSp mod">
        <pc:chgData name="전 혜준" userId="05a7b70c80972da1" providerId="LiveId" clId="{EB579278-F981-44B2-B2D4-10DD172FF82D}" dt="2022-05-22T03:09:38.501" v="1187" actId="404"/>
        <pc:sldMkLst>
          <pc:docMk/>
          <pc:sldMk cId="4116909090" sldId="497"/>
        </pc:sldMkLst>
        <pc:spChg chg="mod">
          <ac:chgData name="전 혜준" userId="05a7b70c80972da1" providerId="LiveId" clId="{EB579278-F981-44B2-B2D4-10DD172FF82D}" dt="2022-05-22T03:09:38.501" v="1187" actId="404"/>
          <ac:spMkLst>
            <pc:docMk/>
            <pc:sldMk cId="4116909090" sldId="497"/>
            <ac:spMk id="37" creationId="{37CAAF20-0FFC-2BF7-EEA3-DB4F0CA47AA3}"/>
          </ac:spMkLst>
        </pc:spChg>
      </pc:sldChg>
      <pc:sldChg chg="modSp mod">
        <pc:chgData name="전 혜준" userId="05a7b70c80972da1" providerId="LiveId" clId="{EB579278-F981-44B2-B2D4-10DD172FF82D}" dt="2022-05-22T03:09:23.774" v="1186" actId="404"/>
        <pc:sldMkLst>
          <pc:docMk/>
          <pc:sldMk cId="1493121983" sldId="498"/>
        </pc:sldMkLst>
        <pc:spChg chg="mod">
          <ac:chgData name="전 혜준" userId="05a7b70c80972da1" providerId="LiveId" clId="{EB579278-F981-44B2-B2D4-10DD172FF82D}" dt="2022-05-22T03:09:23.774" v="1186" actId="404"/>
          <ac:spMkLst>
            <pc:docMk/>
            <pc:sldMk cId="1493121983" sldId="498"/>
            <ac:spMk id="37" creationId="{37CAAF20-0FFC-2BF7-EEA3-DB4F0CA47AA3}"/>
          </ac:spMkLst>
        </pc:spChg>
      </pc:sldChg>
      <pc:sldChg chg="addSp delSp modSp mod">
        <pc:chgData name="전 혜준" userId="05a7b70c80972da1" providerId="LiveId" clId="{EB579278-F981-44B2-B2D4-10DD172FF82D}" dt="2022-05-22T03:01:27.374" v="1085" actId="20577"/>
        <pc:sldMkLst>
          <pc:docMk/>
          <pc:sldMk cId="374586500" sldId="499"/>
        </pc:sldMkLst>
        <pc:spChg chg="mod">
          <ac:chgData name="전 혜준" userId="05a7b70c80972da1" providerId="LiveId" clId="{EB579278-F981-44B2-B2D4-10DD172FF82D}" dt="2022-05-22T02:48:59.484" v="537" actId="1076"/>
          <ac:spMkLst>
            <pc:docMk/>
            <pc:sldMk cId="374586500" sldId="499"/>
            <ac:spMk id="2" creationId="{B9A9F532-7051-72B7-D85D-8AAB2C841AC4}"/>
          </ac:spMkLst>
        </pc:spChg>
        <pc:spChg chg="mod topLvl">
          <ac:chgData name="전 혜준" userId="05a7b70c80972da1" providerId="LiveId" clId="{EB579278-F981-44B2-B2D4-10DD172FF82D}" dt="2022-05-22T02:49:35.646" v="569" actId="165"/>
          <ac:spMkLst>
            <pc:docMk/>
            <pc:sldMk cId="374586500" sldId="499"/>
            <ac:spMk id="13" creationId="{7B4BE96E-60FE-5DF2-7CC5-A55F5AE34097}"/>
          </ac:spMkLst>
        </pc:spChg>
        <pc:spChg chg="mod topLvl">
          <ac:chgData name="전 혜준" userId="05a7b70c80972da1" providerId="LiveId" clId="{EB579278-F981-44B2-B2D4-10DD172FF82D}" dt="2022-05-22T02:49:35.646" v="569" actId="165"/>
          <ac:spMkLst>
            <pc:docMk/>
            <pc:sldMk cId="374586500" sldId="499"/>
            <ac:spMk id="14" creationId="{0460D47B-FFB7-2DA3-48DA-C361D9991584}"/>
          </ac:spMkLst>
        </pc:spChg>
        <pc:spChg chg="del mod">
          <ac:chgData name="전 혜준" userId="05a7b70c80972da1" providerId="LiveId" clId="{EB579278-F981-44B2-B2D4-10DD172FF82D}" dt="2022-05-22T02:48:01.282" v="486" actId="478"/>
          <ac:spMkLst>
            <pc:docMk/>
            <pc:sldMk cId="374586500" sldId="499"/>
            <ac:spMk id="15" creationId="{983B2445-FF02-4DBB-8F7E-936A0D9E1BFB}"/>
          </ac:spMkLst>
        </pc:spChg>
        <pc:spChg chg="mod topLvl">
          <ac:chgData name="전 혜준" userId="05a7b70c80972da1" providerId="LiveId" clId="{EB579278-F981-44B2-B2D4-10DD172FF82D}" dt="2022-05-22T02:50:59.874" v="588" actId="313"/>
          <ac:spMkLst>
            <pc:docMk/>
            <pc:sldMk cId="374586500" sldId="499"/>
            <ac:spMk id="16" creationId="{FE8D4B72-5B3D-0E8F-77BE-D371C5B36DBD}"/>
          </ac:spMkLst>
        </pc:spChg>
        <pc:spChg chg="mod topLvl">
          <ac:chgData name="전 혜준" userId="05a7b70c80972da1" providerId="LiveId" clId="{EB579278-F981-44B2-B2D4-10DD172FF82D}" dt="2022-05-22T02:50:29.452" v="586" actId="1076"/>
          <ac:spMkLst>
            <pc:docMk/>
            <pc:sldMk cId="374586500" sldId="499"/>
            <ac:spMk id="21" creationId="{B57C904C-6F96-AC89-0902-534FAF602706}"/>
          </ac:spMkLst>
        </pc:spChg>
        <pc:spChg chg="del mod topLvl">
          <ac:chgData name="전 혜준" userId="05a7b70c80972da1" providerId="LiveId" clId="{EB579278-F981-44B2-B2D4-10DD172FF82D}" dt="2022-05-22T02:49:38.822" v="570" actId="478"/>
          <ac:spMkLst>
            <pc:docMk/>
            <pc:sldMk cId="374586500" sldId="499"/>
            <ac:spMk id="22" creationId="{56E3D90F-708B-69A2-27A1-25C32799DFBF}"/>
          </ac:spMkLst>
        </pc:spChg>
        <pc:spChg chg="del mod topLvl">
          <ac:chgData name="전 혜준" userId="05a7b70c80972da1" providerId="LiveId" clId="{EB579278-F981-44B2-B2D4-10DD172FF82D}" dt="2022-05-22T02:49:38.822" v="570" actId="478"/>
          <ac:spMkLst>
            <pc:docMk/>
            <pc:sldMk cId="374586500" sldId="499"/>
            <ac:spMk id="23" creationId="{ED1C0A01-BF48-35FF-65F8-D72E969F469E}"/>
          </ac:spMkLst>
        </pc:spChg>
        <pc:spChg chg="del mod topLvl">
          <ac:chgData name="전 혜준" userId="05a7b70c80972da1" providerId="LiveId" clId="{EB579278-F981-44B2-B2D4-10DD172FF82D}" dt="2022-05-22T02:49:44.600" v="571" actId="478"/>
          <ac:spMkLst>
            <pc:docMk/>
            <pc:sldMk cId="374586500" sldId="499"/>
            <ac:spMk id="26" creationId="{9FC604B4-57B5-6262-3342-244DB6425A02}"/>
          </ac:spMkLst>
        </pc:spChg>
        <pc:spChg chg="del mod topLvl">
          <ac:chgData name="전 혜준" userId="05a7b70c80972da1" providerId="LiveId" clId="{EB579278-F981-44B2-B2D4-10DD172FF82D}" dt="2022-05-22T02:49:38.822" v="570" actId="478"/>
          <ac:spMkLst>
            <pc:docMk/>
            <pc:sldMk cId="374586500" sldId="499"/>
            <ac:spMk id="27" creationId="{E6B00F21-60B3-6BF4-E90F-21ACAC01DC20}"/>
          </ac:spMkLst>
        </pc:spChg>
        <pc:spChg chg="del mod topLvl">
          <ac:chgData name="전 혜준" userId="05a7b70c80972da1" providerId="LiveId" clId="{EB579278-F981-44B2-B2D4-10DD172FF82D}" dt="2022-05-22T02:49:38.822" v="570" actId="478"/>
          <ac:spMkLst>
            <pc:docMk/>
            <pc:sldMk cId="374586500" sldId="499"/>
            <ac:spMk id="28" creationId="{01A8224F-7668-1CBC-97FE-3D29B714F72A}"/>
          </ac:spMkLst>
        </pc:spChg>
        <pc:spChg chg="del mod topLvl">
          <ac:chgData name="전 혜준" userId="05a7b70c80972da1" providerId="LiveId" clId="{EB579278-F981-44B2-B2D4-10DD172FF82D}" dt="2022-05-22T02:49:38.822" v="570" actId="478"/>
          <ac:spMkLst>
            <pc:docMk/>
            <pc:sldMk cId="374586500" sldId="499"/>
            <ac:spMk id="29" creationId="{23B7F9F5-FB64-B2B5-46F9-D163F08DBDFD}"/>
          </ac:spMkLst>
        </pc:spChg>
        <pc:spChg chg="del mod topLvl">
          <ac:chgData name="전 혜준" userId="05a7b70c80972da1" providerId="LiveId" clId="{EB579278-F981-44B2-B2D4-10DD172FF82D}" dt="2022-05-22T02:49:38.822" v="570" actId="478"/>
          <ac:spMkLst>
            <pc:docMk/>
            <pc:sldMk cId="374586500" sldId="499"/>
            <ac:spMk id="30" creationId="{38FDDE4D-FD78-C964-546A-A8FCE67A3D78}"/>
          </ac:spMkLst>
        </pc:spChg>
        <pc:spChg chg="del mod topLvl">
          <ac:chgData name="전 혜준" userId="05a7b70c80972da1" providerId="LiveId" clId="{EB579278-F981-44B2-B2D4-10DD172FF82D}" dt="2022-05-22T02:49:45.389" v="572" actId="478"/>
          <ac:spMkLst>
            <pc:docMk/>
            <pc:sldMk cId="374586500" sldId="499"/>
            <ac:spMk id="32" creationId="{F6468E23-EBB8-756C-DC16-16B030A313E0}"/>
          </ac:spMkLst>
        </pc:spChg>
        <pc:spChg chg="del mod topLvl">
          <ac:chgData name="전 혜준" userId="05a7b70c80972da1" providerId="LiveId" clId="{EB579278-F981-44B2-B2D4-10DD172FF82D}" dt="2022-05-22T02:49:47.985" v="574" actId="478"/>
          <ac:spMkLst>
            <pc:docMk/>
            <pc:sldMk cId="374586500" sldId="499"/>
            <ac:spMk id="33" creationId="{9AD4A820-9F72-591C-0D30-7CF27F927830}"/>
          </ac:spMkLst>
        </pc:spChg>
        <pc:spChg chg="del mod topLvl">
          <ac:chgData name="전 혜준" userId="05a7b70c80972da1" providerId="LiveId" clId="{EB579278-F981-44B2-B2D4-10DD172FF82D}" dt="2022-05-22T02:49:38.822" v="570" actId="478"/>
          <ac:spMkLst>
            <pc:docMk/>
            <pc:sldMk cId="374586500" sldId="499"/>
            <ac:spMk id="34" creationId="{EBEDC49D-7B84-0FA7-80E3-84BF47289E07}"/>
          </ac:spMkLst>
        </pc:spChg>
        <pc:spChg chg="del mod topLvl">
          <ac:chgData name="전 혜준" userId="05a7b70c80972da1" providerId="LiveId" clId="{EB579278-F981-44B2-B2D4-10DD172FF82D}" dt="2022-05-22T02:49:38.822" v="570" actId="478"/>
          <ac:spMkLst>
            <pc:docMk/>
            <pc:sldMk cId="374586500" sldId="499"/>
            <ac:spMk id="35" creationId="{90F1B4DB-352C-06B5-ABDB-0A9EA4209266}"/>
          </ac:spMkLst>
        </pc:spChg>
        <pc:spChg chg="del mod topLvl">
          <ac:chgData name="전 혜준" userId="05a7b70c80972da1" providerId="LiveId" clId="{EB579278-F981-44B2-B2D4-10DD172FF82D}" dt="2022-05-22T02:49:38.822" v="570" actId="478"/>
          <ac:spMkLst>
            <pc:docMk/>
            <pc:sldMk cId="374586500" sldId="499"/>
            <ac:spMk id="36" creationId="{4FB38962-8D06-2E83-625A-A7AC27DC38FA}"/>
          </ac:spMkLst>
        </pc:spChg>
        <pc:spChg chg="mod">
          <ac:chgData name="전 혜준" userId="05a7b70c80972da1" providerId="LiveId" clId="{EB579278-F981-44B2-B2D4-10DD172FF82D}" dt="2022-05-22T03:01:27.374" v="1085" actId="20577"/>
          <ac:spMkLst>
            <pc:docMk/>
            <pc:sldMk cId="374586500" sldId="499"/>
            <ac:spMk id="37" creationId="{37CAAF20-0FFC-2BF7-EEA3-DB4F0CA47AA3}"/>
          </ac:spMkLst>
        </pc:spChg>
        <pc:spChg chg="del mod topLvl">
          <ac:chgData name="전 혜준" userId="05a7b70c80972da1" providerId="LiveId" clId="{EB579278-F981-44B2-B2D4-10DD172FF82D}" dt="2022-05-22T02:49:49.711" v="575" actId="478"/>
          <ac:spMkLst>
            <pc:docMk/>
            <pc:sldMk cId="374586500" sldId="499"/>
            <ac:spMk id="38" creationId="{71F6BFC7-096B-3582-7C3C-961A69EAB31C}"/>
          </ac:spMkLst>
        </pc:spChg>
        <pc:spChg chg="del mod topLvl">
          <ac:chgData name="전 혜준" userId="05a7b70c80972da1" providerId="LiveId" clId="{EB579278-F981-44B2-B2D4-10DD172FF82D}" dt="2022-05-22T02:49:46.419" v="573" actId="478"/>
          <ac:spMkLst>
            <pc:docMk/>
            <pc:sldMk cId="374586500" sldId="499"/>
            <ac:spMk id="40" creationId="{89C19A84-C5D8-D685-B355-1E3078B53953}"/>
          </ac:spMkLst>
        </pc:spChg>
        <pc:spChg chg="add del mod">
          <ac:chgData name="전 혜준" userId="05a7b70c80972da1" providerId="LiveId" clId="{EB579278-F981-44B2-B2D4-10DD172FF82D}" dt="2022-05-22T02:59:21.896" v="1068" actId="478"/>
          <ac:spMkLst>
            <pc:docMk/>
            <pc:sldMk cId="374586500" sldId="499"/>
            <ac:spMk id="42" creationId="{EC4C97DE-B519-1CCB-0A66-1863A9BF7FE4}"/>
          </ac:spMkLst>
        </pc:spChg>
        <pc:spChg chg="add del mod">
          <ac:chgData name="전 혜준" userId="05a7b70c80972da1" providerId="LiveId" clId="{EB579278-F981-44B2-B2D4-10DD172FF82D}" dt="2022-05-22T02:59:19.068" v="1067" actId="478"/>
          <ac:spMkLst>
            <pc:docMk/>
            <pc:sldMk cId="374586500" sldId="499"/>
            <ac:spMk id="43" creationId="{A7CA77B8-B173-C145-068F-8DF185408CF3}"/>
          </ac:spMkLst>
        </pc:spChg>
        <pc:grpChg chg="add del mod">
          <ac:chgData name="전 혜준" userId="05a7b70c80972da1" providerId="LiveId" clId="{EB579278-F981-44B2-B2D4-10DD172FF82D}" dt="2022-05-22T02:49:35.646" v="569" actId="165"/>
          <ac:grpSpMkLst>
            <pc:docMk/>
            <pc:sldMk cId="374586500" sldId="499"/>
            <ac:grpSpMk id="12" creationId="{CC8EBE04-8C02-3279-7361-F2D07E330F41}"/>
          </ac:grpSpMkLst>
        </pc:grpChg>
        <pc:picChg chg="mod">
          <ac:chgData name="전 혜준" userId="05a7b70c80972da1" providerId="LiveId" clId="{EB579278-F981-44B2-B2D4-10DD172FF82D}" dt="2022-05-22T03:00:20.412" v="1074" actId="1076"/>
          <ac:picMkLst>
            <pc:docMk/>
            <pc:sldMk cId="374586500" sldId="499"/>
            <ac:picMk id="17" creationId="{4DB0729B-7926-C58F-8630-0F5236683285}"/>
          </ac:picMkLst>
        </pc:picChg>
        <pc:picChg chg="del mod topLvl">
          <ac:chgData name="전 혜준" userId="05a7b70c80972da1" providerId="LiveId" clId="{EB579278-F981-44B2-B2D4-10DD172FF82D}" dt="2022-05-22T02:50:15.605" v="581" actId="478"/>
          <ac:picMkLst>
            <pc:docMk/>
            <pc:sldMk cId="374586500" sldId="499"/>
            <ac:picMk id="18" creationId="{0CAB4FAD-49B3-4003-F5A8-2C2C0DF0F79F}"/>
          </ac:picMkLst>
        </pc:picChg>
        <pc:picChg chg="del mod topLvl">
          <ac:chgData name="전 혜준" userId="05a7b70c80972da1" providerId="LiveId" clId="{EB579278-F981-44B2-B2D4-10DD172FF82D}" dt="2022-05-22T02:50:16.375" v="583" actId="478"/>
          <ac:picMkLst>
            <pc:docMk/>
            <pc:sldMk cId="374586500" sldId="499"/>
            <ac:picMk id="19" creationId="{F218BB32-3255-191C-B4BE-4053BA26E60F}"/>
          </ac:picMkLst>
        </pc:picChg>
        <pc:picChg chg="del mod topLvl">
          <ac:chgData name="전 혜준" userId="05a7b70c80972da1" providerId="LiveId" clId="{EB579278-F981-44B2-B2D4-10DD172FF82D}" dt="2022-05-22T02:50:15.995" v="582" actId="478"/>
          <ac:picMkLst>
            <pc:docMk/>
            <pc:sldMk cId="374586500" sldId="499"/>
            <ac:picMk id="20" creationId="{58FB41C7-EB5B-62CA-B494-D8882AD491FF}"/>
          </ac:picMkLst>
        </pc:picChg>
        <pc:picChg chg="mod topLvl">
          <ac:chgData name="전 혜준" userId="05a7b70c80972da1" providerId="LiveId" clId="{EB579278-F981-44B2-B2D4-10DD172FF82D}" dt="2022-05-22T02:49:35.646" v="569" actId="165"/>
          <ac:picMkLst>
            <pc:docMk/>
            <pc:sldMk cId="374586500" sldId="499"/>
            <ac:picMk id="24" creationId="{CA7C5CCE-348C-2C27-3E37-B44C22C7E3FB}"/>
          </ac:picMkLst>
        </pc:picChg>
        <pc:picChg chg="mod topLvl">
          <ac:chgData name="전 혜준" userId="05a7b70c80972da1" providerId="LiveId" clId="{EB579278-F981-44B2-B2D4-10DD172FF82D}" dt="2022-05-22T02:49:35.646" v="569" actId="165"/>
          <ac:picMkLst>
            <pc:docMk/>
            <pc:sldMk cId="374586500" sldId="499"/>
            <ac:picMk id="25" creationId="{882C5851-6A80-664B-624D-243E2CBF5E54}"/>
          </ac:picMkLst>
        </pc:picChg>
        <pc:picChg chg="del mod topLvl">
          <ac:chgData name="전 혜준" userId="05a7b70c80972da1" providerId="LiveId" clId="{EB579278-F981-44B2-B2D4-10DD172FF82D}" dt="2022-05-22T02:49:38.822" v="570" actId="478"/>
          <ac:picMkLst>
            <pc:docMk/>
            <pc:sldMk cId="374586500" sldId="499"/>
            <ac:picMk id="31" creationId="{09A600D7-4F4B-6B0A-05C4-D6F0B260C7B4}"/>
          </ac:picMkLst>
        </pc:picChg>
        <pc:picChg chg="add mod modCrop">
          <ac:chgData name="전 혜준" userId="05a7b70c80972da1" providerId="LiveId" clId="{EB579278-F981-44B2-B2D4-10DD172FF82D}" dt="2022-05-22T02:53:17.194" v="649" actId="1038"/>
          <ac:picMkLst>
            <pc:docMk/>
            <pc:sldMk cId="374586500" sldId="499"/>
            <ac:picMk id="41" creationId="{AD581A1D-24CA-0A37-6CB7-96BDE0AF7FEC}"/>
          </ac:picMkLst>
        </pc:picChg>
        <pc:picChg chg="add mod modCrop">
          <ac:chgData name="전 혜준" userId="05a7b70c80972da1" providerId="LiveId" clId="{EB579278-F981-44B2-B2D4-10DD172FF82D}" dt="2022-05-22T02:59:52.058" v="1072" actId="1037"/>
          <ac:picMkLst>
            <pc:docMk/>
            <pc:sldMk cId="374586500" sldId="499"/>
            <ac:picMk id="45" creationId="{010F8E0F-76E1-6D6C-58FD-589F11F1FAA3}"/>
          </ac:picMkLst>
        </pc:picChg>
      </pc:sldChg>
      <pc:sldChg chg="add del">
        <pc:chgData name="전 혜준" userId="05a7b70c80972da1" providerId="LiveId" clId="{EB579278-F981-44B2-B2D4-10DD172FF82D}" dt="2022-05-22T03:36:03.351" v="1466" actId="47"/>
        <pc:sldMkLst>
          <pc:docMk/>
          <pc:sldMk cId="2717493002" sldId="502"/>
        </pc:sldMkLst>
      </pc:sldChg>
      <pc:sldChg chg="delSp modSp add del mod">
        <pc:chgData name="전 혜준" userId="05a7b70c80972da1" providerId="LiveId" clId="{EB579278-F981-44B2-B2D4-10DD172FF82D}" dt="2022-05-22T02:59:58.886" v="1073" actId="47"/>
        <pc:sldMkLst>
          <pc:docMk/>
          <pc:sldMk cId="2897738238" sldId="502"/>
        </pc:sldMkLst>
        <pc:picChg chg="del">
          <ac:chgData name="전 혜준" userId="05a7b70c80972da1" providerId="LiveId" clId="{EB579278-F981-44B2-B2D4-10DD172FF82D}" dt="2022-05-22T02:57:59.988" v="1050" actId="478"/>
          <ac:picMkLst>
            <pc:docMk/>
            <pc:sldMk cId="2897738238" sldId="502"/>
            <ac:picMk id="41" creationId="{AD581A1D-24CA-0A37-6CB7-96BDE0AF7FEC}"/>
          </ac:picMkLst>
        </pc:picChg>
        <pc:picChg chg="mod">
          <ac:chgData name="전 혜준" userId="05a7b70c80972da1" providerId="LiveId" clId="{EB579278-F981-44B2-B2D4-10DD172FF82D}" dt="2022-05-22T02:58:11.553" v="1053" actId="1076"/>
          <ac:picMkLst>
            <pc:docMk/>
            <pc:sldMk cId="2897738238" sldId="502"/>
            <ac:picMk id="45" creationId="{010F8E0F-76E1-6D6C-58FD-589F11F1FAA3}"/>
          </ac:picMkLst>
        </pc:picChg>
      </pc:sldChg>
      <pc:sldChg chg="addSp delSp modSp new del mod">
        <pc:chgData name="전 혜준" userId="05a7b70c80972da1" providerId="LiveId" clId="{EB579278-F981-44B2-B2D4-10DD172FF82D}" dt="2022-05-22T03:29:57.067" v="1363" actId="47"/>
        <pc:sldMkLst>
          <pc:docMk/>
          <pc:sldMk cId="962143906" sldId="503"/>
        </pc:sldMkLst>
        <pc:picChg chg="add del mod">
          <ac:chgData name="전 혜준" userId="05a7b70c80972da1" providerId="LiveId" clId="{EB579278-F981-44B2-B2D4-10DD172FF82D}" dt="2022-05-22T03:10:42.150" v="1194" actId="478"/>
          <ac:picMkLst>
            <pc:docMk/>
            <pc:sldMk cId="962143906" sldId="503"/>
            <ac:picMk id="3" creationId="{185C1931-90A3-23E9-6532-E4C886F657A7}"/>
          </ac:picMkLst>
        </pc:picChg>
        <pc:picChg chg="add mod">
          <ac:chgData name="전 혜준" userId="05a7b70c80972da1" providerId="LiveId" clId="{EB579278-F981-44B2-B2D4-10DD172FF82D}" dt="2022-05-22T03:11:11.664" v="1198" actId="14100"/>
          <ac:picMkLst>
            <pc:docMk/>
            <pc:sldMk cId="962143906" sldId="503"/>
            <ac:picMk id="5" creationId="{81B70EBF-9C53-C9F7-E1E8-0665DB1EBA23}"/>
          </ac:picMkLst>
        </pc:picChg>
      </pc:sldChg>
      <pc:sldChg chg="addSp delSp modSp new del mod">
        <pc:chgData name="전 혜준" userId="05a7b70c80972da1" providerId="LiveId" clId="{EB579278-F981-44B2-B2D4-10DD172FF82D}" dt="2022-05-22T03:25:03.616" v="1310" actId="47"/>
        <pc:sldMkLst>
          <pc:docMk/>
          <pc:sldMk cId="1156574403" sldId="504"/>
        </pc:sldMkLst>
        <pc:spChg chg="add del mod">
          <ac:chgData name="전 혜준" userId="05a7b70c80972da1" providerId="LiveId" clId="{EB579278-F981-44B2-B2D4-10DD172FF82D}" dt="2022-05-22T03:20:30.508" v="1269" actId="478"/>
          <ac:spMkLst>
            <pc:docMk/>
            <pc:sldMk cId="1156574403" sldId="504"/>
            <ac:spMk id="3" creationId="{D9886DB3-F786-9431-88DD-651CEE2098A1}"/>
          </ac:spMkLst>
        </pc:spChg>
        <pc:spChg chg="add mod">
          <ac:chgData name="전 혜준" userId="05a7b70c80972da1" providerId="LiveId" clId="{EB579278-F981-44B2-B2D4-10DD172FF82D}" dt="2022-05-22T03:20:28.613" v="1268"/>
          <ac:spMkLst>
            <pc:docMk/>
            <pc:sldMk cId="1156574403" sldId="504"/>
            <ac:spMk id="4" creationId="{95C8E5FA-6F87-CFF0-1016-4D3248097760}"/>
          </ac:spMkLst>
        </pc:spChg>
        <pc:picChg chg="add">
          <ac:chgData name="전 혜준" userId="05a7b70c80972da1" providerId="LiveId" clId="{EB579278-F981-44B2-B2D4-10DD172FF82D}" dt="2022-05-22T03:18:54.474" v="1227"/>
          <ac:picMkLst>
            <pc:docMk/>
            <pc:sldMk cId="1156574403" sldId="504"/>
            <ac:picMk id="1026" creationId="{6A3F840A-3C6D-8E48-FE0D-76E6E4B9D0FE}"/>
          </ac:picMkLst>
        </pc:picChg>
      </pc:sldChg>
      <pc:sldChg chg="addSp delSp modSp new add del mod ord">
        <pc:chgData name="전 혜준" userId="05a7b70c80972da1" providerId="LiveId" clId="{EB579278-F981-44B2-B2D4-10DD172FF82D}" dt="2022-05-22T03:27:38.024" v="1321"/>
        <pc:sldMkLst>
          <pc:docMk/>
          <pc:sldMk cId="2360978562" sldId="505"/>
        </pc:sldMkLst>
        <pc:spChg chg="add del mod">
          <ac:chgData name="전 혜준" userId="05a7b70c80972da1" providerId="LiveId" clId="{EB579278-F981-44B2-B2D4-10DD172FF82D}" dt="2022-05-22T03:20:27.167" v="1267" actId="478"/>
          <ac:spMkLst>
            <pc:docMk/>
            <pc:sldMk cId="2360978562" sldId="505"/>
            <ac:spMk id="4" creationId="{D7605AA5-B104-4622-9376-C558E261405D}"/>
          </ac:spMkLst>
        </pc:spChg>
        <pc:spChg chg="add mod">
          <ac:chgData name="전 혜준" userId="05a7b70c80972da1" providerId="LiveId" clId="{EB579278-F981-44B2-B2D4-10DD172FF82D}" dt="2022-05-22T03:20:24.529" v="1266"/>
          <ac:spMkLst>
            <pc:docMk/>
            <pc:sldMk cId="2360978562" sldId="505"/>
            <ac:spMk id="5" creationId="{0266DE93-BC28-4D1E-00DD-119F1DA1B3F4}"/>
          </ac:spMkLst>
        </pc:spChg>
        <pc:picChg chg="add">
          <ac:chgData name="전 혜준" userId="05a7b70c80972da1" providerId="LiveId" clId="{EB579278-F981-44B2-B2D4-10DD172FF82D}" dt="2022-05-22T03:19:53.257" v="1229"/>
          <ac:picMkLst>
            <pc:docMk/>
            <pc:sldMk cId="2360978562" sldId="505"/>
            <ac:picMk id="2050" creationId="{6B95A8DF-0525-2D69-79A1-FEBD25AA36B2}"/>
          </ac:picMkLst>
        </pc:picChg>
      </pc:sldChg>
      <pc:sldChg chg="addSp modSp new del mod">
        <pc:chgData name="전 혜준" userId="05a7b70c80972da1" providerId="LiveId" clId="{EB579278-F981-44B2-B2D4-10DD172FF82D}" dt="2022-05-22T03:25:02.102" v="1309" actId="47"/>
        <pc:sldMkLst>
          <pc:docMk/>
          <pc:sldMk cId="1196515393" sldId="506"/>
        </pc:sldMkLst>
        <pc:spChg chg="add mod">
          <ac:chgData name="전 혜준" userId="05a7b70c80972da1" providerId="LiveId" clId="{EB579278-F981-44B2-B2D4-10DD172FF82D}" dt="2022-05-22T03:21:35.965" v="1304"/>
          <ac:spMkLst>
            <pc:docMk/>
            <pc:sldMk cId="1196515393" sldId="506"/>
            <ac:spMk id="3" creationId="{DB71DE68-4B0B-718E-E416-A2F953D51C1E}"/>
          </ac:spMkLst>
        </pc:spChg>
        <pc:picChg chg="add">
          <ac:chgData name="전 혜준" userId="05a7b70c80972da1" providerId="LiveId" clId="{EB579278-F981-44B2-B2D4-10DD172FF82D}" dt="2022-05-22T03:21:22.293" v="1271"/>
          <ac:picMkLst>
            <pc:docMk/>
            <pc:sldMk cId="1196515393" sldId="506"/>
            <ac:picMk id="3074" creationId="{A0377347-F31D-3244-C96D-2DB4FEB664F4}"/>
          </ac:picMkLst>
        </pc:picChg>
      </pc:sldChg>
      <pc:sldChg chg="addSp modSp new mod ord">
        <pc:chgData name="전 혜준" userId="05a7b70c80972da1" providerId="LiveId" clId="{EB579278-F981-44B2-B2D4-10DD172FF82D}" dt="2022-05-22T03:28:09.896" v="1333" actId="1076"/>
        <pc:sldMkLst>
          <pc:docMk/>
          <pc:sldMk cId="3776620672" sldId="507"/>
        </pc:sldMkLst>
        <pc:spChg chg="add mod">
          <ac:chgData name="전 혜준" userId="05a7b70c80972da1" providerId="LiveId" clId="{EB579278-F981-44B2-B2D4-10DD172FF82D}" dt="2022-05-22T03:28:09.896" v="1333" actId="1076"/>
          <ac:spMkLst>
            <pc:docMk/>
            <pc:sldMk cId="3776620672" sldId="507"/>
            <ac:spMk id="4" creationId="{D243FBE1-B2D6-864D-48B4-A14E26614459}"/>
          </ac:spMkLst>
        </pc:spChg>
        <pc:picChg chg="add mod">
          <ac:chgData name="전 혜준" userId="05a7b70c80972da1" providerId="LiveId" clId="{EB579278-F981-44B2-B2D4-10DD172FF82D}" dt="2022-05-22T03:24:45.829" v="1306"/>
          <ac:picMkLst>
            <pc:docMk/>
            <pc:sldMk cId="3776620672" sldId="507"/>
            <ac:picMk id="3" creationId="{9C7D97A1-1690-5EF0-781D-B75C20E1385E}"/>
          </ac:picMkLst>
        </pc:picChg>
      </pc:sldChg>
      <pc:sldChg chg="addSp modSp new mod ord">
        <pc:chgData name="전 혜준" userId="05a7b70c80972da1" providerId="LiveId" clId="{EB579278-F981-44B2-B2D4-10DD172FF82D}" dt="2022-05-22T03:27:38.024" v="1321"/>
        <pc:sldMkLst>
          <pc:docMk/>
          <pc:sldMk cId="1441113877" sldId="508"/>
        </pc:sldMkLst>
        <pc:picChg chg="add mod">
          <ac:chgData name="전 혜준" userId="05a7b70c80972da1" providerId="LiveId" clId="{EB579278-F981-44B2-B2D4-10DD172FF82D}" dt="2022-05-22T03:25:39.549" v="1314" actId="27614"/>
          <ac:picMkLst>
            <pc:docMk/>
            <pc:sldMk cId="1441113877" sldId="508"/>
            <ac:picMk id="3" creationId="{1A5B683E-E0FF-252E-ED40-16F1A05A1222}"/>
          </ac:picMkLst>
        </pc:picChg>
      </pc:sldChg>
      <pc:sldChg chg="addSp modSp new mod ord">
        <pc:chgData name="전 혜준" userId="05a7b70c80972da1" providerId="LiveId" clId="{EB579278-F981-44B2-B2D4-10DD172FF82D}" dt="2022-05-22T03:27:38.024" v="1321"/>
        <pc:sldMkLst>
          <pc:docMk/>
          <pc:sldMk cId="324213319" sldId="509"/>
        </pc:sldMkLst>
        <pc:picChg chg="add mod">
          <ac:chgData name="전 혜준" userId="05a7b70c80972da1" providerId="LiveId" clId="{EB579278-F981-44B2-B2D4-10DD172FF82D}" dt="2022-05-22T03:26:21.638" v="1316" actId="27614"/>
          <ac:picMkLst>
            <pc:docMk/>
            <pc:sldMk cId="324213319" sldId="509"/>
            <ac:picMk id="3" creationId="{0872B53C-C99B-6B49-66EB-22A29FC38A80}"/>
          </ac:picMkLst>
        </pc:picChg>
      </pc:sldChg>
      <pc:sldChg chg="addSp modSp new mod ord">
        <pc:chgData name="전 혜준" userId="05a7b70c80972da1" providerId="LiveId" clId="{EB579278-F981-44B2-B2D4-10DD172FF82D}" dt="2022-05-22T03:27:38.024" v="1321"/>
        <pc:sldMkLst>
          <pc:docMk/>
          <pc:sldMk cId="276805835" sldId="510"/>
        </pc:sldMkLst>
        <pc:picChg chg="add mod">
          <ac:chgData name="전 혜준" userId="05a7b70c80972da1" providerId="LiveId" clId="{EB579278-F981-44B2-B2D4-10DD172FF82D}" dt="2022-05-22T03:26:41.123" v="1319" actId="27614"/>
          <ac:picMkLst>
            <pc:docMk/>
            <pc:sldMk cId="276805835" sldId="510"/>
            <ac:picMk id="3" creationId="{FA2C34BA-DE3D-3E6A-4F84-86A0AC028628}"/>
          </ac:picMkLst>
        </pc:picChg>
      </pc:sldChg>
      <pc:sldChg chg="addSp delSp modSp add mod ord">
        <pc:chgData name="전 혜준" userId="05a7b70c80972da1" providerId="LiveId" clId="{EB579278-F981-44B2-B2D4-10DD172FF82D}" dt="2022-05-22T03:57:44.126" v="1618" actId="20577"/>
        <pc:sldMkLst>
          <pc:docMk/>
          <pc:sldMk cId="1803272685" sldId="511"/>
        </pc:sldMkLst>
        <pc:spChg chg="add del mod">
          <ac:chgData name="전 혜준" userId="05a7b70c80972da1" providerId="LiveId" clId="{EB579278-F981-44B2-B2D4-10DD172FF82D}" dt="2022-05-22T03:36:20.640" v="1469" actId="478"/>
          <ac:spMkLst>
            <pc:docMk/>
            <pc:sldMk cId="1803272685" sldId="511"/>
            <ac:spMk id="3" creationId="{26BB459C-D76F-1CEC-AE36-F3620D97AF59}"/>
          </ac:spMkLst>
        </pc:spChg>
        <pc:spChg chg="add mod">
          <ac:chgData name="전 혜준" userId="05a7b70c80972da1" providerId="LiveId" clId="{EB579278-F981-44B2-B2D4-10DD172FF82D}" dt="2022-05-22T03:40:22.382" v="1599" actId="1076"/>
          <ac:spMkLst>
            <pc:docMk/>
            <pc:sldMk cId="1803272685" sldId="511"/>
            <ac:spMk id="4" creationId="{99D33952-0704-083A-4A6D-D07A11281C01}"/>
          </ac:spMkLst>
        </pc:spChg>
        <pc:spChg chg="add del mod">
          <ac:chgData name="전 혜준" userId="05a7b70c80972da1" providerId="LiveId" clId="{EB579278-F981-44B2-B2D4-10DD172FF82D}" dt="2022-05-22T03:37:51.550" v="1516" actId="478"/>
          <ac:spMkLst>
            <pc:docMk/>
            <pc:sldMk cId="1803272685" sldId="511"/>
            <ac:spMk id="11" creationId="{45D05A0D-AC82-F172-A8DB-BEB4ECBC8506}"/>
          </ac:spMkLst>
        </pc:spChg>
        <pc:spChg chg="add del mod">
          <ac:chgData name="전 혜준" userId="05a7b70c80972da1" providerId="LiveId" clId="{EB579278-F981-44B2-B2D4-10DD172FF82D}" dt="2022-05-22T03:36:24.962" v="1473"/>
          <ac:spMkLst>
            <pc:docMk/>
            <pc:sldMk cId="1803272685" sldId="511"/>
            <ac:spMk id="12" creationId="{18A5042D-B15A-C888-7CEE-8AB79C952DEC}"/>
          </ac:spMkLst>
        </pc:spChg>
        <pc:spChg chg="add del mod">
          <ac:chgData name="전 혜준" userId="05a7b70c80972da1" providerId="LiveId" clId="{EB579278-F981-44B2-B2D4-10DD172FF82D}" dt="2022-05-22T03:36:24.962" v="1473"/>
          <ac:spMkLst>
            <pc:docMk/>
            <pc:sldMk cId="1803272685" sldId="511"/>
            <ac:spMk id="13" creationId="{F714CEEE-236E-5BDE-65AB-F6F9B367723A}"/>
          </ac:spMkLst>
        </pc:spChg>
        <pc:spChg chg="add mod">
          <ac:chgData name="전 혜준" userId="05a7b70c80972da1" providerId="LiveId" clId="{EB579278-F981-44B2-B2D4-10DD172FF82D}" dt="2022-05-22T03:57:44.126" v="1618" actId="20577"/>
          <ac:spMkLst>
            <pc:docMk/>
            <pc:sldMk cId="1803272685" sldId="511"/>
            <ac:spMk id="14" creationId="{D9BCABE3-9D31-9D29-3BD7-8C49B8A4D93B}"/>
          </ac:spMkLst>
        </pc:spChg>
        <pc:spChg chg="add mod">
          <ac:chgData name="전 혜준" userId="05a7b70c80972da1" providerId="LiveId" clId="{EB579278-F981-44B2-B2D4-10DD172FF82D}" dt="2022-05-22T03:36:28.099" v="1475"/>
          <ac:spMkLst>
            <pc:docMk/>
            <pc:sldMk cId="1803272685" sldId="511"/>
            <ac:spMk id="15" creationId="{86D5C6DD-0453-B770-0429-ECF8AC92C3B1}"/>
          </ac:spMkLst>
        </pc:spChg>
        <pc:spChg chg="add mod">
          <ac:chgData name="전 혜준" userId="05a7b70c80972da1" providerId="LiveId" clId="{EB579278-F981-44B2-B2D4-10DD172FF82D}" dt="2022-05-22T03:40:22.382" v="1599" actId="1076"/>
          <ac:spMkLst>
            <pc:docMk/>
            <pc:sldMk cId="1803272685" sldId="511"/>
            <ac:spMk id="18" creationId="{08158CE4-09B0-30BD-F9D6-C1751FC5E531}"/>
          </ac:spMkLst>
        </pc:spChg>
        <pc:picChg chg="add del mod">
          <ac:chgData name="전 혜준" userId="05a7b70c80972da1" providerId="LiveId" clId="{EB579278-F981-44B2-B2D4-10DD172FF82D}" dt="2022-05-22T03:38:20.985" v="1537" actId="1076"/>
          <ac:picMkLst>
            <pc:docMk/>
            <pc:sldMk cId="1803272685" sldId="511"/>
            <ac:picMk id="5" creationId="{81B70EBF-9C53-C9F7-E1E8-0665DB1EBA23}"/>
          </ac:picMkLst>
        </pc:picChg>
        <pc:picChg chg="add mod">
          <ac:chgData name="전 혜준" userId="05a7b70c80972da1" providerId="LiveId" clId="{EB579278-F981-44B2-B2D4-10DD172FF82D}" dt="2022-05-22T03:40:22.382" v="1599" actId="1076"/>
          <ac:picMkLst>
            <pc:docMk/>
            <pc:sldMk cId="1803272685" sldId="511"/>
            <ac:picMk id="6" creationId="{9B304479-B875-FFE8-B5D5-6B419966235D}"/>
          </ac:picMkLst>
        </pc:picChg>
        <pc:picChg chg="add mod">
          <ac:chgData name="전 혜준" userId="05a7b70c80972da1" providerId="LiveId" clId="{EB579278-F981-44B2-B2D4-10DD172FF82D}" dt="2022-05-22T03:37:08.949" v="1512" actId="1076"/>
          <ac:picMkLst>
            <pc:docMk/>
            <pc:sldMk cId="1803272685" sldId="511"/>
            <ac:picMk id="8" creationId="{6EAC898A-7B8F-AA48-EAC5-33EDD99DE4E7}"/>
          </ac:picMkLst>
        </pc:picChg>
        <pc:picChg chg="add del mod">
          <ac:chgData name="전 혜준" userId="05a7b70c80972da1" providerId="LiveId" clId="{EB579278-F981-44B2-B2D4-10DD172FF82D}" dt="2022-05-22T03:37:49.598" v="1515" actId="478"/>
          <ac:picMkLst>
            <pc:docMk/>
            <pc:sldMk cId="1803272685" sldId="511"/>
            <ac:picMk id="10" creationId="{1E1DD78E-D683-325A-9D60-E5D1219CA669}"/>
          </ac:picMkLst>
        </pc:picChg>
        <pc:picChg chg="add mod">
          <ac:chgData name="전 혜준" userId="05a7b70c80972da1" providerId="LiveId" clId="{EB579278-F981-44B2-B2D4-10DD172FF82D}" dt="2022-05-22T03:57:30.295" v="1603" actId="1076"/>
          <ac:picMkLst>
            <pc:docMk/>
            <pc:sldMk cId="1803272685" sldId="511"/>
            <ac:picMk id="17" creationId="{A95A1B00-F363-D361-7229-39AD8DFE8D66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FDBFA2-F6BA-4966-8CAB-8615618FA173}" type="datetimeFigureOut">
              <a:rPr lang="en-US" smtClean="0"/>
              <a:t>5/22/2022</a:t>
            </a:fld>
            <a:endParaRPr 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37EF15-B286-4D6B-8F3B-EC25A36AA5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689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E6D9B7-32D2-230C-698D-D5FE33C84C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F90282E-22D0-D0F1-C169-DF654EF13C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488E0C1-693E-42D1-0BAA-9FEED3DEF2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A94A0-BD3C-4183-BB47-BC92331F28CB}" type="datetimeFigureOut">
              <a:rPr lang="en-US" smtClean="0"/>
              <a:t>5/22/2022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E0A0A64-D28A-9107-4950-ABAC7ADF88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70CA04C-40D3-5F46-7664-9FF5F2D25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64797-36BC-4AA8-9C7C-772C330BC6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6838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4A5876-2F39-C67A-8B3D-B1D6B4CA27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83E3C28-B3CE-F828-4A41-EB598594AB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0FB920C-9D32-35E1-8002-63438557CD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A94A0-BD3C-4183-BB47-BC92331F28CB}" type="datetimeFigureOut">
              <a:rPr lang="en-US" smtClean="0"/>
              <a:t>5/22/2022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76DB019-A345-2733-9382-F010BDFA00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5CF6BFA-D86D-EBD2-107F-9D87DF7ED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64797-36BC-4AA8-9C7C-772C330BC6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6948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0A70BE5-D1E1-EDC0-D655-6EEB52C2DC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9902E59-F207-F395-0BBA-5E53DE85E1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E19E793-0D8E-093F-AD31-E449E66D62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A94A0-BD3C-4183-BB47-BC92331F28CB}" type="datetimeFigureOut">
              <a:rPr lang="en-US" smtClean="0"/>
              <a:t>5/22/2022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AFE396E-89B9-A236-4AA7-468D83CD9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C1D904D-7E95-F25E-6F61-A398DC2764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64797-36BC-4AA8-9C7C-772C330BC6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0059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41389E-CF4D-5B97-4B74-63EBEB7C1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A71A24B-41F7-E3CA-7D2F-1D38C10642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28980C5-6F40-74D1-4BBA-6124DB2167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A94A0-BD3C-4183-BB47-BC92331F28CB}" type="datetimeFigureOut">
              <a:rPr lang="en-US" smtClean="0"/>
              <a:t>5/22/2022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DBE95EA-CDA3-5454-102A-2D7DEB50E8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7887517-F3A4-0FF4-C2EF-F6F81B64F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64797-36BC-4AA8-9C7C-772C330BC6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8283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262264-F345-2E86-4555-53A0B8564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A0C6792-2EDE-1231-0F1E-F07D7989E3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F57DF77-CFBB-4EA5-D2B0-84CE66B08E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A94A0-BD3C-4183-BB47-BC92331F28CB}" type="datetimeFigureOut">
              <a:rPr lang="en-US" smtClean="0"/>
              <a:t>5/22/2022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64061CF-EB72-5E67-0EC4-2CC9D5DAC7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4BC8EB1-3A2A-D96D-5287-25D378007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64797-36BC-4AA8-9C7C-772C330BC6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069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7E5B94-1D13-B9A8-1F9C-8774164A9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A306BCF-5BFE-AE9F-E634-F759910CC5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EF0C5F6-9EBD-74A8-9C79-958DA449B9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CCAE494-39C9-B51E-ED58-09DD5E12AE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A94A0-BD3C-4183-BB47-BC92331F28CB}" type="datetimeFigureOut">
              <a:rPr lang="en-US" smtClean="0"/>
              <a:t>5/22/2022</a:t>
            </a:fld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97C691D-CF71-6477-4B66-C1C2FA1D14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163BC0D-4AF5-C823-9FEC-BDFFF4767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64797-36BC-4AA8-9C7C-772C330BC6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110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C7896D-D1C9-C216-CA9C-4842ACEB4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7DE8CB7-4AF3-EA1A-D22F-4472980A67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52FAEB6-BBFF-F040-95D2-59AAA6EAF4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9387722-8D76-0FFC-1DE5-BBE2382EBE7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35783FE-E8E2-DC0A-EAEE-1AB2AFC2702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CCB2CFF-6FD9-12B8-BF34-9AC441FFC4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A94A0-BD3C-4183-BB47-BC92331F28CB}" type="datetimeFigureOut">
              <a:rPr lang="en-US" smtClean="0"/>
              <a:t>5/22/2022</a:t>
            </a:fld>
            <a:endParaRPr 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45C6923-F69D-05E2-D269-81E503C22B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D18EECB-D257-075A-A8A4-41F8DB39D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64797-36BC-4AA8-9C7C-772C330BC6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1744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99C01C-A440-99C2-335D-0706090E8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6E0A131-2141-6C50-2831-E55FA2D444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A94A0-BD3C-4183-BB47-BC92331F28CB}" type="datetimeFigureOut">
              <a:rPr lang="en-US" smtClean="0"/>
              <a:t>5/22/2022</a:t>
            </a:fld>
            <a:endParaRPr 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90DF23B-FCBA-038B-FBEF-9CCCBD1203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2C9FD5A-B20F-A720-D1E3-8FE30E72D6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64797-36BC-4AA8-9C7C-772C330BC6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0740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371E4C2-40C1-04FD-CD6E-598264CB84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A94A0-BD3C-4183-BB47-BC92331F28CB}" type="datetimeFigureOut">
              <a:rPr lang="en-US" smtClean="0"/>
              <a:t>5/22/2022</a:t>
            </a:fld>
            <a:endParaRPr 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7DC8169-684F-0065-F0AE-7F7000DD80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C79F811-92B4-E541-8962-74C296D2F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64797-36BC-4AA8-9C7C-772C330BC6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326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C9718A-6C1B-CE77-8EFD-C187699AA3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2FD64CD-E765-77AB-C224-03E4E97D75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2289E1B-124C-93E2-1E0D-D37297EC4B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9F7DE91-3CB4-89A0-AE61-5EDD9D64DA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A94A0-BD3C-4183-BB47-BC92331F28CB}" type="datetimeFigureOut">
              <a:rPr lang="en-US" smtClean="0"/>
              <a:t>5/22/2022</a:t>
            </a:fld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DB39B03-C018-5874-62FE-6FE2A5C8AA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26F2B24-ED94-CB22-1498-11258D079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64797-36BC-4AA8-9C7C-772C330BC6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2103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9FEAE7-7703-C697-DE07-055BDCE64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75EDFD7-D339-75A9-9912-F59F1C1B52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A6E38ED-D9D6-5A9D-E12B-E9648015A4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20A8190-7B1A-F1B3-B3FB-70E816253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A94A0-BD3C-4183-BB47-BC92331F28CB}" type="datetimeFigureOut">
              <a:rPr lang="en-US" smtClean="0"/>
              <a:t>5/22/2022</a:t>
            </a:fld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0599A5A-944F-0AED-17D9-8299BA62A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486B9A1-BF59-BA5D-0CEF-B229BD9676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64797-36BC-4AA8-9C7C-772C330BC6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9331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01EC0E4-2098-79C5-F26F-4E552A9818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6D7E252-B54B-01B9-E047-E9886630E3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F9CF353-1049-A492-A99D-175DFA0A9D9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BA94A0-BD3C-4183-BB47-BC92331F28CB}" type="datetimeFigureOut">
              <a:rPr lang="en-US" smtClean="0"/>
              <a:t>5/22/2022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42FCD88-CC0C-10D6-F771-4E56E29739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229B856-59BA-F304-CBF2-3541BD5579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F64797-36BC-4AA8-9C7C-772C330BC6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5767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microsoft.com/office/2007/relationships/hdphoto" Target="../media/hdphoto2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microsoft.com/office/2007/relationships/hdphoto" Target="../media/hdphoto3.wdp"/><Relationship Id="rId7" Type="http://schemas.microsoft.com/office/2007/relationships/hdphoto" Target="../media/hdphoto5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microsoft.com/office/2007/relationships/hdphoto" Target="../media/hdphoto4.wdp"/><Relationship Id="rId10" Type="http://schemas.microsoft.com/office/2007/relationships/hdphoto" Target="../media/hdphoto6.wdp"/><Relationship Id="rId4" Type="http://schemas.openxmlformats.org/officeDocument/2006/relationships/image" Target="../media/image13.png"/><Relationship Id="rId9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microsoft.com/office/2007/relationships/hdphoto" Target="../media/hdphoto6.wdp"/><Relationship Id="rId7" Type="http://schemas.microsoft.com/office/2007/relationships/hdphoto" Target="../media/hdphoto4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microsoft.com/office/2007/relationships/hdphoto" Target="../media/hdphoto3.wdp"/><Relationship Id="rId10" Type="http://schemas.openxmlformats.org/officeDocument/2006/relationships/image" Target="../media/image15.png"/><Relationship Id="rId4" Type="http://schemas.openxmlformats.org/officeDocument/2006/relationships/image" Target="../media/image12.png"/><Relationship Id="rId9" Type="http://schemas.microsoft.com/office/2007/relationships/hdphoto" Target="../media/hdphoto5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1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FD728BAA-2B00-9BC9-4BCE-F176B2B6E45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C21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EE793B8E-5E03-B57E-5F35-16E8DE3CB4F9}"/>
              </a:ext>
            </a:extLst>
          </p:cNvPr>
          <p:cNvSpPr/>
          <p:nvPr/>
        </p:nvSpPr>
        <p:spPr>
          <a:xfrm>
            <a:off x="268265" y="463463"/>
            <a:ext cx="11655469" cy="5724395"/>
          </a:xfrm>
          <a:prstGeom prst="roundRect">
            <a:avLst>
              <a:gd name="adj" fmla="val 7895"/>
            </a:avLst>
          </a:prstGeom>
          <a:solidFill>
            <a:srgbClr val="6821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30B8C3E-06E9-238E-5AF5-F28E4955CA96}"/>
              </a:ext>
            </a:extLst>
          </p:cNvPr>
          <p:cNvSpPr/>
          <p:nvPr/>
        </p:nvSpPr>
        <p:spPr>
          <a:xfrm>
            <a:off x="243325" y="5388410"/>
            <a:ext cx="11680409" cy="1469590"/>
          </a:xfrm>
          <a:prstGeom prst="rect">
            <a:avLst/>
          </a:prstGeom>
          <a:solidFill>
            <a:srgbClr val="2C13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Object 15">
            <a:extLst>
              <a:ext uri="{FF2B5EF4-FFF2-40B4-BE49-F238E27FC236}">
                <a16:creationId xmlns:a16="http://schemas.microsoft.com/office/drawing/2014/main" id="{237F27E7-99F3-7853-6B4D-EF10A7A5D5F7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85502" y="767907"/>
            <a:ext cx="1514231" cy="409147"/>
          </a:xfrm>
          <a:prstGeom prst="rect">
            <a:avLst/>
          </a:prstGeom>
        </p:spPr>
      </p:pic>
      <p:pic>
        <p:nvPicPr>
          <p:cNvPr id="13" name="Object 18">
            <a:extLst>
              <a:ext uri="{FF2B5EF4-FFF2-40B4-BE49-F238E27FC236}">
                <a16:creationId xmlns:a16="http://schemas.microsoft.com/office/drawing/2014/main" id="{69109605-52D7-D677-5ED9-C2645AB862BA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26985" y="767907"/>
            <a:ext cx="1514231" cy="364953"/>
          </a:xfrm>
          <a:prstGeom prst="rect">
            <a:avLst/>
          </a:prstGeom>
        </p:spPr>
      </p:pic>
      <p:pic>
        <p:nvPicPr>
          <p:cNvPr id="15" name="Object 9">
            <a:extLst>
              <a:ext uri="{FF2B5EF4-FFF2-40B4-BE49-F238E27FC236}">
                <a16:creationId xmlns:a16="http://schemas.microsoft.com/office/drawing/2014/main" id="{EFFE7CD0-A127-4B7B-59DC-B41BBB39543A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525145" y="699632"/>
            <a:ext cx="433227" cy="433227"/>
          </a:xfrm>
          <a:prstGeom prst="rect">
            <a:avLst/>
          </a:prstGeom>
        </p:spPr>
      </p:pic>
      <p:pic>
        <p:nvPicPr>
          <p:cNvPr id="17" name="Object 12">
            <a:extLst>
              <a:ext uri="{FF2B5EF4-FFF2-40B4-BE49-F238E27FC236}">
                <a16:creationId xmlns:a16="http://schemas.microsoft.com/office/drawing/2014/main" id="{466B8853-87DE-E9C1-9C98-6AE4E12C520F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052749" y="699633"/>
            <a:ext cx="433227" cy="43322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C70F455-C011-20F8-875F-7A6D506537FB}"/>
              </a:ext>
            </a:extLst>
          </p:cNvPr>
          <p:cNvSpPr txBox="1"/>
          <p:nvPr/>
        </p:nvSpPr>
        <p:spPr>
          <a:xfrm>
            <a:off x="1869313" y="2066289"/>
            <a:ext cx="8778634" cy="2039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>
                <a:solidFill>
                  <a:schemeClr val="bg1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  <a:cs typeface="둥근모꼴" panose="020B0500000000000000" pitchFamily="50" charset="-127"/>
              </a:rPr>
              <a:t>던전 앤 파이터 신규 미니 게임 기획서</a:t>
            </a:r>
            <a:endParaRPr lang="en-US" altLang="ko-KR" sz="4400" dirty="0">
              <a:solidFill>
                <a:schemeClr val="bg1"/>
              </a:solidFill>
              <a:latin typeface="이사만루체 Medium" panose="00000600000000000000" pitchFamily="2" charset="-127"/>
              <a:ea typeface="이사만루체 Medium" panose="00000600000000000000" pitchFamily="2" charset="-127"/>
              <a:cs typeface="둥근모꼴" panose="020B0500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4400" dirty="0">
                <a:solidFill>
                  <a:srgbClr val="FFD91C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  <a:cs typeface="둥근모꼴" panose="020B0500000000000000" pitchFamily="50" charset="-127"/>
              </a:rPr>
              <a:t>: </a:t>
            </a:r>
            <a:r>
              <a:rPr lang="ko-KR" altLang="en-US" sz="4400" dirty="0">
                <a:solidFill>
                  <a:srgbClr val="FFD91C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  <a:cs typeface="둥근모꼴" panose="020B0500000000000000" pitchFamily="50" charset="-127"/>
              </a:rPr>
              <a:t>베키와 무한의 계단</a:t>
            </a:r>
            <a:endParaRPr lang="en-US" sz="4400" dirty="0">
              <a:solidFill>
                <a:srgbClr val="FFD91C"/>
              </a:solidFill>
              <a:latin typeface="이사만루체 Medium" panose="00000600000000000000" pitchFamily="2" charset="-127"/>
              <a:ea typeface="이사만루체 Medium" panose="00000600000000000000" pitchFamily="2" charset="-127"/>
              <a:cs typeface="둥근모꼴" panose="020B0500000000000000" pitchFamily="50" charset="-127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5E01772D-5B96-8D37-8FFE-6F93F1B66BF9}"/>
              </a:ext>
            </a:extLst>
          </p:cNvPr>
          <p:cNvSpPr/>
          <p:nvPr/>
        </p:nvSpPr>
        <p:spPr>
          <a:xfrm>
            <a:off x="3944983" y="5910123"/>
            <a:ext cx="4277089" cy="44945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200" dirty="0">
                <a:solidFill>
                  <a:srgbClr val="6338A2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기획 전혜준 개발 이동규</a:t>
            </a:r>
            <a:endParaRPr lang="en-US" sz="2200" dirty="0">
              <a:solidFill>
                <a:srgbClr val="6338A2"/>
              </a:solidFill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008E2E52-429C-854A-EA60-68C53DD6A9B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56019" b="74352" l="35000" r="48438">
                        <a14:foregroundMark x1="36146" y1="62037" x2="36146" y2="62037"/>
                        <a14:foregroundMark x1="38646" y1="56019" x2="40260" y2="56389"/>
                        <a14:backgroundMark x1="34844" y1="61296" x2="34844" y2="60833"/>
                        <a14:backgroundMark x1="34896" y1="60278" x2="34896" y2="60278"/>
                        <a14:backgroundMark x1="35260" y1="59537" x2="35000" y2="60833"/>
                      </a14:backgroundRemoval>
                    </a14:imgEffect>
                  </a14:imgLayer>
                </a14:imgProps>
              </a:ext>
            </a:extLst>
          </a:blip>
          <a:srcRect l="34464" t="53810" r="50000" b="23332"/>
          <a:stretch/>
        </p:blipFill>
        <p:spPr>
          <a:xfrm>
            <a:off x="9381671" y="3402859"/>
            <a:ext cx="2104305" cy="174149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21562AF-6D5A-098C-2EC9-BF95CC037AD2}"/>
              </a:ext>
            </a:extLst>
          </p:cNvPr>
          <p:cNvSpPr txBox="1"/>
          <p:nvPr/>
        </p:nvSpPr>
        <p:spPr>
          <a:xfrm>
            <a:off x="975136" y="812721"/>
            <a:ext cx="5729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2/10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8ACE0DA-BA8B-26B4-A95E-461D29710B8E}"/>
              </a:ext>
            </a:extLst>
          </p:cNvPr>
          <p:cNvSpPr txBox="1"/>
          <p:nvPr/>
        </p:nvSpPr>
        <p:spPr>
          <a:xfrm>
            <a:off x="2624572" y="812722"/>
            <a:ext cx="7190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0521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70B8F3F6-3219-392E-A9D4-E0660D57949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49815" b="75741" l="36042" r="46302">
                        <a14:foregroundMark x1="38958" y1="75278" x2="39323" y2="75833"/>
                        <a14:foregroundMark x1="41927" y1="75185" x2="42344" y2="75833"/>
                        <a14:foregroundMark x1="44115" y1="70185" x2="45156" y2="71852"/>
                        <a14:foregroundMark x1="38125" y1="50000" x2="38750" y2="49907"/>
                        <a14:foregroundMark x1="36042" y1="62593" x2="36406" y2="62870"/>
                        <a14:foregroundMark x1="36042" y1="64259" x2="36042" y2="64259"/>
                      </a14:backgroundRemoval>
                    </a14:imgEffect>
                  </a14:imgLayer>
                </a14:imgProps>
              </a:ext>
            </a:extLst>
          </a:blip>
          <a:srcRect l="34979" t="47011" r="52219" b="21724"/>
          <a:stretch/>
        </p:blipFill>
        <p:spPr>
          <a:xfrm>
            <a:off x="592249" y="1657515"/>
            <a:ext cx="1289537" cy="1771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9317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5A3FA445-4A04-F941-9EFB-2A78A7BDFE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3271618"/>
              </p:ext>
            </p:extLst>
          </p:nvPr>
        </p:nvGraphicFramePr>
        <p:xfrm>
          <a:off x="1887253" y="1025222"/>
          <a:ext cx="5741100" cy="532547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637900">
                  <a:extLst>
                    <a:ext uri="{9D8B030D-6E8A-4147-A177-3AD203B41FA5}">
                      <a16:colId xmlns:a16="http://schemas.microsoft.com/office/drawing/2014/main" val="284966446"/>
                    </a:ext>
                  </a:extLst>
                </a:gridCol>
                <a:gridCol w="637900">
                  <a:extLst>
                    <a:ext uri="{9D8B030D-6E8A-4147-A177-3AD203B41FA5}">
                      <a16:colId xmlns:a16="http://schemas.microsoft.com/office/drawing/2014/main" val="3062170882"/>
                    </a:ext>
                  </a:extLst>
                </a:gridCol>
                <a:gridCol w="637900">
                  <a:extLst>
                    <a:ext uri="{9D8B030D-6E8A-4147-A177-3AD203B41FA5}">
                      <a16:colId xmlns:a16="http://schemas.microsoft.com/office/drawing/2014/main" val="1251088578"/>
                    </a:ext>
                  </a:extLst>
                </a:gridCol>
                <a:gridCol w="637900">
                  <a:extLst>
                    <a:ext uri="{9D8B030D-6E8A-4147-A177-3AD203B41FA5}">
                      <a16:colId xmlns:a16="http://schemas.microsoft.com/office/drawing/2014/main" val="2730011385"/>
                    </a:ext>
                  </a:extLst>
                </a:gridCol>
                <a:gridCol w="637900">
                  <a:extLst>
                    <a:ext uri="{9D8B030D-6E8A-4147-A177-3AD203B41FA5}">
                      <a16:colId xmlns:a16="http://schemas.microsoft.com/office/drawing/2014/main" val="494265023"/>
                    </a:ext>
                  </a:extLst>
                </a:gridCol>
                <a:gridCol w="637900">
                  <a:extLst>
                    <a:ext uri="{9D8B030D-6E8A-4147-A177-3AD203B41FA5}">
                      <a16:colId xmlns:a16="http://schemas.microsoft.com/office/drawing/2014/main" val="3915691625"/>
                    </a:ext>
                  </a:extLst>
                </a:gridCol>
                <a:gridCol w="637900">
                  <a:extLst>
                    <a:ext uri="{9D8B030D-6E8A-4147-A177-3AD203B41FA5}">
                      <a16:colId xmlns:a16="http://schemas.microsoft.com/office/drawing/2014/main" val="1761351131"/>
                    </a:ext>
                  </a:extLst>
                </a:gridCol>
                <a:gridCol w="637900">
                  <a:extLst>
                    <a:ext uri="{9D8B030D-6E8A-4147-A177-3AD203B41FA5}">
                      <a16:colId xmlns:a16="http://schemas.microsoft.com/office/drawing/2014/main" val="929021904"/>
                    </a:ext>
                  </a:extLst>
                </a:gridCol>
                <a:gridCol w="637900">
                  <a:extLst>
                    <a:ext uri="{9D8B030D-6E8A-4147-A177-3AD203B41FA5}">
                      <a16:colId xmlns:a16="http://schemas.microsoft.com/office/drawing/2014/main" val="940841017"/>
                    </a:ext>
                  </a:extLst>
                </a:gridCol>
              </a:tblGrid>
              <a:tr h="532547">
                <a:tc>
                  <a:txBody>
                    <a:bodyPr/>
                    <a:lstStyle/>
                    <a:p>
                      <a:pPr algn="l" fontAlgn="b"/>
                      <a:r>
                        <a:rPr lang="en-US" sz="3200" u="none" strike="noStrike" dirty="0">
                          <a:effectLst/>
                        </a:rPr>
                        <a:t>9 </a:t>
                      </a:r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7516742"/>
                  </a:ext>
                </a:extLst>
              </a:tr>
              <a:tr h="532547">
                <a:tc>
                  <a:txBody>
                    <a:bodyPr/>
                    <a:lstStyle/>
                    <a:p>
                      <a:pPr algn="l" fontAlgn="b"/>
                      <a:r>
                        <a:rPr lang="en-US" sz="3200" u="none" strike="noStrike" dirty="0">
                          <a:effectLst/>
                        </a:rPr>
                        <a:t>8 </a:t>
                      </a:r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41923931"/>
                  </a:ext>
                </a:extLst>
              </a:tr>
              <a:tr h="532547">
                <a:tc>
                  <a:txBody>
                    <a:bodyPr/>
                    <a:lstStyle/>
                    <a:p>
                      <a:pPr algn="l" fontAlgn="b"/>
                      <a:r>
                        <a:rPr lang="en-US" sz="3200" u="none" strike="noStrike" dirty="0">
                          <a:effectLst/>
                        </a:rPr>
                        <a:t>7</a:t>
                      </a:r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6429123"/>
                  </a:ext>
                </a:extLst>
              </a:tr>
              <a:tr h="532547">
                <a:tc>
                  <a:txBody>
                    <a:bodyPr/>
                    <a:lstStyle/>
                    <a:p>
                      <a:pPr algn="l" fontAlgn="b"/>
                      <a:r>
                        <a:rPr lang="en-US" sz="3200" u="none" strike="noStrike" dirty="0">
                          <a:effectLst/>
                        </a:rPr>
                        <a:t>6</a:t>
                      </a:r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4780964"/>
                  </a:ext>
                </a:extLst>
              </a:tr>
              <a:tr h="532547">
                <a:tc>
                  <a:txBody>
                    <a:bodyPr/>
                    <a:lstStyle/>
                    <a:p>
                      <a:pPr algn="l" fontAlgn="b"/>
                      <a:r>
                        <a:rPr lang="en-US" sz="3200" u="none" strike="noStrike" dirty="0">
                          <a:effectLst/>
                        </a:rPr>
                        <a:t>5 </a:t>
                      </a:r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2692829"/>
                  </a:ext>
                </a:extLst>
              </a:tr>
              <a:tr h="532547">
                <a:tc>
                  <a:txBody>
                    <a:bodyPr/>
                    <a:lstStyle/>
                    <a:p>
                      <a:pPr algn="l" fontAlgn="b"/>
                      <a:r>
                        <a:rPr lang="en-US" sz="3200" u="none" strike="noStrike" dirty="0">
                          <a:effectLst/>
                        </a:rPr>
                        <a:t>5 </a:t>
                      </a:r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676164"/>
                  </a:ext>
                </a:extLst>
              </a:tr>
              <a:tr h="532547">
                <a:tc>
                  <a:txBody>
                    <a:bodyPr/>
                    <a:lstStyle/>
                    <a:p>
                      <a:pPr algn="l" fontAlgn="b"/>
                      <a:r>
                        <a:rPr lang="en-US" sz="3200" u="none" strike="noStrike" dirty="0">
                          <a:effectLst/>
                        </a:rPr>
                        <a:t>4 </a:t>
                      </a:r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3221374"/>
                  </a:ext>
                </a:extLst>
              </a:tr>
              <a:tr h="532547">
                <a:tc>
                  <a:txBody>
                    <a:bodyPr/>
                    <a:lstStyle/>
                    <a:p>
                      <a:pPr algn="l" fontAlgn="b"/>
                      <a:r>
                        <a:rPr lang="en-US" sz="3200" u="none" strike="noStrike" dirty="0">
                          <a:effectLst/>
                        </a:rPr>
                        <a:t>3 </a:t>
                      </a:r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01297571"/>
                  </a:ext>
                </a:extLst>
              </a:tr>
              <a:tr h="532547">
                <a:tc>
                  <a:txBody>
                    <a:bodyPr/>
                    <a:lstStyle/>
                    <a:p>
                      <a:pPr algn="l" fontAlgn="b"/>
                      <a:r>
                        <a:rPr lang="en-US" sz="3200" u="none" strike="noStrike" dirty="0">
                          <a:effectLst/>
                        </a:rPr>
                        <a:t>2 </a:t>
                      </a:r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4544873"/>
                  </a:ext>
                </a:extLst>
              </a:tr>
              <a:tr h="532547">
                <a:tc>
                  <a:txBody>
                    <a:bodyPr/>
                    <a:lstStyle/>
                    <a:p>
                      <a:pPr algn="l" fontAlgn="b"/>
                      <a:r>
                        <a:rPr lang="en-US" sz="3200" u="none" strike="noStrike" dirty="0">
                          <a:effectLst/>
                        </a:rPr>
                        <a:t>1 </a:t>
                      </a:r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200" u="none" strike="noStrike" dirty="0">
                          <a:effectLst/>
                        </a:rPr>
                        <a:t>2 </a:t>
                      </a:r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200" u="none" strike="noStrike" dirty="0">
                          <a:effectLst/>
                        </a:rPr>
                        <a:t>3 </a:t>
                      </a:r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200" u="none" strike="noStrike" dirty="0">
                          <a:effectLst/>
                        </a:rPr>
                        <a:t>4 </a:t>
                      </a:r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200" u="none" strike="noStrike" dirty="0">
                          <a:effectLst/>
                        </a:rPr>
                        <a:t>5 </a:t>
                      </a:r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200" u="none" strike="noStrike" dirty="0">
                          <a:effectLst/>
                        </a:rPr>
                        <a:t>6 </a:t>
                      </a:r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200" u="none" strike="noStrike" dirty="0">
                          <a:effectLst/>
                        </a:rPr>
                        <a:t>7 </a:t>
                      </a:r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200" u="none" strike="noStrike" dirty="0">
                          <a:effectLst/>
                        </a:rPr>
                        <a:t>8 </a:t>
                      </a:r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200" u="none" strike="noStrike" dirty="0">
                          <a:effectLst/>
                        </a:rPr>
                        <a:t> 9</a:t>
                      </a:r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786194"/>
                  </a:ext>
                </a:extLst>
              </a:tr>
            </a:tbl>
          </a:graphicData>
        </a:graphic>
      </p:graphicFrame>
      <p:sp>
        <p:nvSpPr>
          <p:cNvPr id="6" name="타원 5">
            <a:extLst>
              <a:ext uri="{FF2B5EF4-FFF2-40B4-BE49-F238E27FC236}">
                <a16:creationId xmlns:a16="http://schemas.microsoft.com/office/drawing/2014/main" id="{4A12114B-F2D7-9101-1AA7-5066D556A028}"/>
              </a:ext>
            </a:extLst>
          </p:cNvPr>
          <p:cNvSpPr/>
          <p:nvPr/>
        </p:nvSpPr>
        <p:spPr>
          <a:xfrm>
            <a:off x="3265119" y="1549402"/>
            <a:ext cx="425885" cy="5010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29EDFE37-1E0E-E387-D2F1-CC04095B9AA2}"/>
              </a:ext>
            </a:extLst>
          </p:cNvPr>
          <p:cNvSpPr/>
          <p:nvPr/>
        </p:nvSpPr>
        <p:spPr>
          <a:xfrm>
            <a:off x="2734850" y="2059932"/>
            <a:ext cx="425885" cy="5010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BDE51637-5082-F502-443B-7780E22C2A8A}"/>
              </a:ext>
            </a:extLst>
          </p:cNvPr>
          <p:cNvSpPr/>
          <p:nvPr/>
        </p:nvSpPr>
        <p:spPr>
          <a:xfrm>
            <a:off x="3265118" y="2640033"/>
            <a:ext cx="425885" cy="5010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FCBB08AC-8A75-D8F2-D712-E29104BA2873}"/>
              </a:ext>
            </a:extLst>
          </p:cNvPr>
          <p:cNvSpPr/>
          <p:nvPr/>
        </p:nvSpPr>
        <p:spPr>
          <a:xfrm>
            <a:off x="3910197" y="3178479"/>
            <a:ext cx="425885" cy="5010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DC278226-8439-A026-13BF-533CAB6A38EB}"/>
              </a:ext>
            </a:extLst>
          </p:cNvPr>
          <p:cNvSpPr/>
          <p:nvPr/>
        </p:nvSpPr>
        <p:spPr>
          <a:xfrm>
            <a:off x="4544859" y="3687957"/>
            <a:ext cx="425885" cy="5010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9F028D8E-129C-0B58-1FF9-6CA0FA37D8CE}"/>
              </a:ext>
            </a:extLst>
          </p:cNvPr>
          <p:cNvSpPr/>
          <p:nvPr/>
        </p:nvSpPr>
        <p:spPr>
          <a:xfrm>
            <a:off x="3874703" y="4244408"/>
            <a:ext cx="425885" cy="5010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AFDDE330-EB7A-16EF-6184-1A7B0DC71DB5}"/>
              </a:ext>
            </a:extLst>
          </p:cNvPr>
          <p:cNvSpPr/>
          <p:nvPr/>
        </p:nvSpPr>
        <p:spPr>
          <a:xfrm>
            <a:off x="4544858" y="4758329"/>
            <a:ext cx="425885" cy="5010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39FEAEB3-F890-2DC5-945B-A0865183F6D2}"/>
              </a:ext>
            </a:extLst>
          </p:cNvPr>
          <p:cNvSpPr/>
          <p:nvPr/>
        </p:nvSpPr>
        <p:spPr>
          <a:xfrm>
            <a:off x="3910198" y="5297550"/>
            <a:ext cx="425885" cy="5010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6BCC896-911E-8038-3451-6EBC6836619A}"/>
              </a:ext>
            </a:extLst>
          </p:cNvPr>
          <p:cNvSpPr txBox="1"/>
          <p:nvPr/>
        </p:nvSpPr>
        <p:spPr>
          <a:xfrm>
            <a:off x="898742" y="588814"/>
            <a:ext cx="64562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 err="1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계단</a:t>
            </a:r>
            <a:r>
              <a:rPr lang="en-US" sz="18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 </a:t>
            </a:r>
            <a:r>
              <a:rPr lang="en-US" sz="1800" dirty="0" err="1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간격</a:t>
            </a:r>
            <a:r>
              <a:rPr lang="en-US" sz="18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 -  </a:t>
            </a:r>
            <a:r>
              <a:rPr lang="en-US" sz="1800" dirty="0" err="1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x축</a:t>
            </a:r>
            <a:r>
              <a:rPr lang="en-US" sz="18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 </a:t>
            </a:r>
            <a:r>
              <a:rPr lang="en-US" sz="1800" dirty="0" err="1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간격을</a:t>
            </a:r>
            <a:r>
              <a:rPr lang="en-US" sz="18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 1 </a:t>
            </a:r>
            <a:r>
              <a:rPr lang="en-US" sz="1800" dirty="0" err="1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값으로</a:t>
            </a:r>
            <a:r>
              <a:rPr lang="en-US" sz="18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 </a:t>
            </a:r>
            <a:r>
              <a:rPr lang="en-US" sz="1800" dirty="0" err="1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하고</a:t>
            </a:r>
            <a:r>
              <a:rPr lang="en-US" sz="18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 , </a:t>
            </a:r>
            <a:r>
              <a:rPr lang="en-US" sz="1800" dirty="0" err="1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y축을</a:t>
            </a:r>
            <a:r>
              <a:rPr lang="en-US" sz="18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 0.2 </a:t>
            </a:r>
            <a:r>
              <a:rPr lang="en-US" sz="1800" dirty="0" err="1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값으로</a:t>
            </a:r>
            <a:r>
              <a:rPr lang="en-US" sz="18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 </a:t>
            </a:r>
            <a:r>
              <a:rPr lang="en-US" sz="1800" dirty="0" err="1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한다</a:t>
            </a:r>
            <a:r>
              <a:rPr lang="en-US" sz="18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.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C6BD069-7DDA-3774-FE6A-10588B9432C2}"/>
              </a:ext>
            </a:extLst>
          </p:cNvPr>
          <p:cNvSpPr txBox="1"/>
          <p:nvPr/>
        </p:nvSpPr>
        <p:spPr>
          <a:xfrm>
            <a:off x="898743" y="137976"/>
            <a:ext cx="50779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 err="1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계단</a:t>
            </a:r>
            <a:r>
              <a:rPr lang="en-US" sz="18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 </a:t>
            </a:r>
            <a:r>
              <a:rPr lang="ko-KR" altLang="en-US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크기 </a:t>
            </a:r>
            <a:r>
              <a:rPr lang="en-US" altLang="ko-KR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- </a:t>
            </a:r>
            <a:r>
              <a:rPr lang="en-US" sz="18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 </a:t>
            </a:r>
            <a:r>
              <a:rPr lang="en-US" sz="1800" dirty="0" err="1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x축</a:t>
            </a:r>
            <a:r>
              <a:rPr lang="en-US" sz="18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 1BYTE </a:t>
            </a:r>
            <a:r>
              <a:rPr lang="ko-KR" altLang="en-US" sz="18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당</a:t>
            </a:r>
            <a:r>
              <a:rPr lang="en-US" sz="18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 </a:t>
            </a:r>
            <a:r>
              <a:rPr lang="en-US" sz="1800" dirty="0" err="1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y축을</a:t>
            </a:r>
            <a:r>
              <a:rPr lang="en-US" sz="18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 0.6으로 </a:t>
            </a:r>
            <a:r>
              <a:rPr lang="en-US" sz="1800" dirty="0" err="1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한다</a:t>
            </a:r>
            <a:r>
              <a:rPr lang="en-US" sz="18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. 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73205D23-4329-32B6-BB84-4DBF629495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2554" y="324052"/>
            <a:ext cx="3378158" cy="6008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1473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6BDD024-BF1F-10DB-0D29-317BB0CA8B63}"/>
              </a:ext>
            </a:extLst>
          </p:cNvPr>
          <p:cNvSpPr txBox="1"/>
          <p:nvPr/>
        </p:nvSpPr>
        <p:spPr>
          <a:xfrm>
            <a:off x="487926" y="363261"/>
            <a:ext cx="182578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게임 오버</a:t>
            </a:r>
            <a:endParaRPr lang="en-US" sz="200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490EF3-7469-0A3B-6EF3-9AD15E26B0CD}"/>
              </a:ext>
            </a:extLst>
          </p:cNvPr>
          <p:cNvSpPr txBox="1"/>
          <p:nvPr/>
        </p:nvSpPr>
        <p:spPr>
          <a:xfrm>
            <a:off x="487926" y="807804"/>
            <a:ext cx="6096000" cy="888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방향 전환 실패 혹은 에너지 바 모두 소진 시 게임 오버</a:t>
            </a:r>
            <a:endParaRPr lang="en-US" altLang="ko-KR" sz="180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캐릭터 추락 후 게임 오버 화면으로 이동</a:t>
            </a:r>
            <a:endParaRPr lang="en-US" altLang="ko-KR" sz="180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109D4C6-4318-2850-8C86-E3028741F8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241" y="2466108"/>
            <a:ext cx="2469204" cy="439189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92A38A3-3F37-10EC-CFD7-7025A5F3A5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5840" y="2466108"/>
            <a:ext cx="2469205" cy="439189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8DDBBD8-9F37-EA8E-7B19-B4AB9397A8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6439" y="2466108"/>
            <a:ext cx="2469205" cy="4391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2963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6BDD024-BF1F-10DB-0D29-317BB0CA8B63}"/>
              </a:ext>
            </a:extLst>
          </p:cNvPr>
          <p:cNvSpPr txBox="1"/>
          <p:nvPr/>
        </p:nvSpPr>
        <p:spPr>
          <a:xfrm>
            <a:off x="487926" y="363261"/>
            <a:ext cx="182578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게임 오버 화면</a:t>
            </a:r>
            <a:endParaRPr lang="en-US" sz="200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08DDBBD8-9F37-EA8E-7B19-B4AB9397A8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1018" y="137821"/>
            <a:ext cx="3700725" cy="658235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3F43F9D-DD8D-3A55-F1B3-732F758C5A02}"/>
              </a:ext>
            </a:extLst>
          </p:cNvPr>
          <p:cNvSpPr txBox="1"/>
          <p:nvPr/>
        </p:nvSpPr>
        <p:spPr>
          <a:xfrm>
            <a:off x="487926" y="807804"/>
            <a:ext cx="6096000" cy="2135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최상단에 </a:t>
            </a:r>
            <a:r>
              <a:rPr lang="en-US" altLang="ko-KR" sz="18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GAME OVER </a:t>
            </a:r>
            <a:r>
              <a:rPr lang="ko-KR" altLang="en-US" sz="18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텍스트 출력</a:t>
            </a:r>
            <a:endParaRPr lang="en-US" altLang="ko-KR" sz="180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GAME</a:t>
            </a:r>
            <a:r>
              <a:rPr lang="ko-KR" altLang="en-US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 </a:t>
            </a:r>
            <a:r>
              <a:rPr lang="en-US" altLang="ko-KR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OVER </a:t>
            </a:r>
            <a:r>
              <a:rPr lang="ko-KR" altLang="en-US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텍스트 하단에  </a:t>
            </a:r>
            <a:r>
              <a:rPr lang="en-US" altLang="ko-KR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BEST SCORE </a:t>
            </a:r>
            <a:r>
              <a:rPr lang="ko-KR" altLang="en-US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텍스트 출력</a:t>
            </a:r>
            <a:endParaRPr lang="en-US" altLang="ko-KR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획득 </a:t>
            </a:r>
            <a:r>
              <a:rPr lang="en-US" altLang="ko-KR" sz="18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SCORE</a:t>
            </a:r>
            <a:r>
              <a:rPr lang="ko-KR" altLang="en-US" sz="18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 출력</a:t>
            </a:r>
            <a:endParaRPr lang="en-US" altLang="ko-KR" sz="180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스코어 출력</a:t>
            </a:r>
            <a:r>
              <a:rPr lang="en-US" sz="18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, </a:t>
            </a:r>
            <a:r>
              <a:rPr lang="ko-KR" altLang="en-US" sz="18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획득 </a:t>
            </a:r>
            <a:r>
              <a:rPr lang="en-US" sz="1800" dirty="0" err="1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코인</a:t>
            </a:r>
            <a:r>
              <a:rPr lang="en-US" sz="18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 </a:t>
            </a:r>
            <a:r>
              <a:rPr lang="en-US" sz="1800" dirty="0" err="1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개수</a:t>
            </a:r>
            <a:r>
              <a:rPr lang="en-US" sz="18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 </a:t>
            </a:r>
            <a:r>
              <a:rPr lang="ko-KR" altLang="en-US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출력</a:t>
            </a:r>
            <a:r>
              <a:rPr lang="en-US" sz="18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, </a:t>
            </a:r>
            <a:r>
              <a:rPr lang="en-US" sz="1800" dirty="0" err="1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재시작</a:t>
            </a:r>
            <a:r>
              <a:rPr lang="en-US" sz="18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 </a:t>
            </a:r>
            <a:r>
              <a:rPr lang="en-US" sz="1800" dirty="0" err="1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버튼</a:t>
            </a:r>
            <a:r>
              <a:rPr lang="en-US" sz="18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 </a:t>
            </a:r>
            <a:r>
              <a:rPr lang="ko-KR" altLang="en-US" sz="18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출력</a:t>
            </a:r>
            <a:endParaRPr lang="en-US" altLang="ko-KR" sz="180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플레이 캐릭터 이미지 출력</a:t>
            </a:r>
            <a:endParaRPr lang="en-US" altLang="ko-KR" sz="180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431095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6BDD024-BF1F-10DB-0D29-317BB0CA8B63}"/>
              </a:ext>
            </a:extLst>
          </p:cNvPr>
          <p:cNvSpPr txBox="1"/>
          <p:nvPr/>
        </p:nvSpPr>
        <p:spPr>
          <a:xfrm>
            <a:off x="487926" y="363261"/>
            <a:ext cx="110233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보상</a:t>
            </a:r>
            <a:endParaRPr lang="en-US" sz="200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05FEC3-1183-A2B2-2AE4-7C3280122693}"/>
              </a:ext>
            </a:extLst>
          </p:cNvPr>
          <p:cNvSpPr txBox="1"/>
          <p:nvPr/>
        </p:nvSpPr>
        <p:spPr>
          <a:xfrm>
            <a:off x="487926" y="1023538"/>
            <a:ext cx="4958717" cy="5043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8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베키 </a:t>
            </a:r>
            <a:r>
              <a:rPr lang="ko-KR" altLang="en-US" sz="1800" dirty="0" err="1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크리쳐</a:t>
            </a:r>
            <a:r>
              <a:rPr lang="ko-KR" altLang="en-US" sz="18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 </a:t>
            </a:r>
            <a:endParaRPr lang="en-US" altLang="ko-KR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8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105</a:t>
            </a:r>
            <a:r>
              <a:rPr lang="ko-KR" altLang="en-US" sz="18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레벨 고정 옵션 에픽 장비 선택 상자</a:t>
            </a:r>
            <a:endParaRPr lang="en-US" altLang="ko-KR" sz="180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800" dirty="0" err="1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골든베릴</a:t>
            </a:r>
            <a:endParaRPr lang="en-US" altLang="ko-KR" sz="180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err="1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부활코인</a:t>
            </a:r>
            <a:endParaRPr lang="en-US" altLang="ko-KR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8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옵션 </a:t>
            </a:r>
            <a:r>
              <a:rPr lang="ko-KR" altLang="en-US" sz="1800" dirty="0" err="1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성장권</a:t>
            </a:r>
            <a:endParaRPr lang="en-US" altLang="ko-KR" sz="180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재질 </a:t>
            </a:r>
            <a:r>
              <a:rPr lang="ko-KR" altLang="en-US" dirty="0" err="1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변경권</a:t>
            </a:r>
            <a:endParaRPr lang="en-US" altLang="ko-KR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8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수리쿠폰</a:t>
            </a:r>
            <a:endParaRPr lang="en-US" altLang="ko-KR" sz="180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err="1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파죽성</a:t>
            </a:r>
            <a:r>
              <a:rPr lang="ko-KR" altLang="en-US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 입장권 </a:t>
            </a:r>
            <a:r>
              <a:rPr lang="en-US" altLang="ko-KR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(</a:t>
            </a:r>
            <a:r>
              <a:rPr lang="ko-KR" altLang="en-US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계정 귀속</a:t>
            </a:r>
            <a:r>
              <a:rPr lang="en-US" altLang="ko-KR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18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칼레이도 박스</a:t>
            </a:r>
            <a:r>
              <a:rPr lang="en-US" altLang="ko-KR" sz="18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(</a:t>
            </a:r>
            <a:r>
              <a:rPr lang="ko-KR" altLang="en-US" sz="1800" dirty="0" err="1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등급재설정</a:t>
            </a:r>
            <a:r>
              <a:rPr lang="en-US" altLang="ko-KR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, </a:t>
            </a:r>
            <a:r>
              <a:rPr lang="ko-KR" altLang="en-US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신화장비옵션변경</a:t>
            </a:r>
            <a:r>
              <a:rPr lang="en-US" altLang="ko-KR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옵션 레벨 </a:t>
            </a:r>
            <a:r>
              <a:rPr lang="ko-KR" altLang="en-US" dirty="0" err="1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전송권</a:t>
            </a:r>
            <a:r>
              <a:rPr lang="ko-KR" altLang="en-US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 </a:t>
            </a:r>
            <a:r>
              <a:rPr lang="en-US" altLang="ko-KR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(50</a:t>
            </a:r>
            <a:r>
              <a:rPr lang="ko-KR" altLang="en-US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만원</a:t>
            </a:r>
            <a:r>
              <a:rPr lang="en-US" altLang="ko-KR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1800" dirty="0" err="1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어드벤쳐</a:t>
            </a:r>
            <a:r>
              <a:rPr lang="ko-KR" altLang="en-US" sz="18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 루비 </a:t>
            </a:r>
            <a:r>
              <a:rPr lang="en-US" altLang="ko-KR" sz="18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(SD </a:t>
            </a:r>
            <a:r>
              <a:rPr lang="ko-KR" altLang="en-US" sz="18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캐릭터</a:t>
            </a:r>
            <a:r>
              <a:rPr lang="en-US" altLang="ko-KR" sz="18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1800" dirty="0" err="1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어드벤쳐</a:t>
            </a:r>
            <a:r>
              <a:rPr lang="ko-KR" altLang="en-US" sz="18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 주화</a:t>
            </a:r>
            <a:endParaRPr lang="en-US" altLang="ko-KR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281668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4B6D9371-7C59-4C9A-A635-EECABFF526E0}"/>
              </a:ext>
            </a:extLst>
          </p:cNvPr>
          <p:cNvSpPr/>
          <p:nvPr/>
        </p:nvSpPr>
        <p:spPr>
          <a:xfrm>
            <a:off x="107998" y="636527"/>
            <a:ext cx="12043897" cy="6064824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42D9023-5C6E-422F-81D6-F10BA5A42E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171" y="744249"/>
            <a:ext cx="7836085" cy="584938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2374D89-E359-4A46-B381-78A513DB8B74}"/>
              </a:ext>
            </a:extLst>
          </p:cNvPr>
          <p:cNvSpPr txBox="1"/>
          <p:nvPr/>
        </p:nvSpPr>
        <p:spPr>
          <a:xfrm>
            <a:off x="10548715" y="101092"/>
            <a:ext cx="16432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신규 이벤트 기획</a:t>
            </a:r>
            <a:endParaRPr lang="en-US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2CDDA88-5434-4E38-8E2F-987D41F14D88}"/>
              </a:ext>
            </a:extLst>
          </p:cNvPr>
          <p:cNvSpPr/>
          <p:nvPr/>
        </p:nvSpPr>
        <p:spPr>
          <a:xfrm>
            <a:off x="174171" y="212573"/>
            <a:ext cx="76200" cy="269481"/>
          </a:xfrm>
          <a:prstGeom prst="roundRect">
            <a:avLst/>
          </a:prstGeom>
          <a:solidFill>
            <a:srgbClr val="7F79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2133746-1CFD-4812-9ACC-329825B0D140}"/>
              </a:ext>
            </a:extLst>
          </p:cNvPr>
          <p:cNvSpPr/>
          <p:nvPr/>
        </p:nvSpPr>
        <p:spPr>
          <a:xfrm>
            <a:off x="8010256" y="744249"/>
            <a:ext cx="4057209" cy="587188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&lt;</a:t>
            </a:r>
            <a:r>
              <a:rPr lang="ko-KR" altLang="en-US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참여 방법</a:t>
            </a:r>
            <a:r>
              <a:rPr lang="en-US" altLang="ko-KR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알림 영역 내 베키 이미지 클릭 시 미션 팝업 출력</a:t>
            </a:r>
            <a:endParaRPr lang="en-US" altLang="ko-KR" sz="11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NPC</a:t>
            </a:r>
            <a:r>
              <a:rPr lang="ko-KR" altLang="en-US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에게 말 거는 퀘스트 시작 후 </a:t>
            </a:r>
            <a:r>
              <a:rPr lang="en-US" altLang="ko-KR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NPC</a:t>
            </a:r>
            <a:r>
              <a:rPr lang="ko-KR" altLang="en-US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에게 미션을 받으면 이벤트 시작</a:t>
            </a:r>
            <a:endParaRPr lang="en-US" altLang="ko-KR" sz="11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 err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세리아</a:t>
            </a:r>
            <a:r>
              <a:rPr lang="ko-KR" altLang="en-US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방에 </a:t>
            </a:r>
            <a:r>
              <a:rPr lang="en-US" altLang="ko-KR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NPC</a:t>
            </a:r>
            <a:r>
              <a:rPr lang="ko-KR" altLang="en-US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가 배치되어 있으며 클릭 시 상점 이용 가능</a:t>
            </a:r>
            <a:endParaRPr lang="en-US" altLang="ko-KR" sz="11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&lt;UI&gt;</a:t>
            </a: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이벤트 </a:t>
            </a:r>
            <a:r>
              <a:rPr lang="en-US" altLang="ko-KR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NPC </a:t>
            </a:r>
            <a:r>
              <a:rPr lang="ko-KR" altLang="en-US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버튼</a:t>
            </a:r>
            <a:endParaRPr lang="en-US" altLang="ko-KR" sz="11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클릭 시 이벤트 메뉴 생성</a:t>
            </a:r>
            <a:endParaRPr lang="en-US" altLang="ko-KR" sz="11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1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1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1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1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- </a:t>
            </a:r>
            <a:r>
              <a:rPr lang="ko-KR" altLang="en-US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이벤트 안내 탭 </a:t>
            </a:r>
            <a:r>
              <a:rPr lang="en-US" altLang="ko-KR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이벤트 안내 팝업 출력</a:t>
            </a:r>
            <a:endParaRPr lang="en-US" altLang="ko-KR" sz="11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- </a:t>
            </a:r>
            <a:r>
              <a:rPr lang="ko-KR" altLang="en-US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이벤트 상점 탭 </a:t>
            </a:r>
            <a:r>
              <a:rPr lang="en-US" altLang="ko-KR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이벤트 상점 팝업 출력</a:t>
            </a:r>
            <a:endParaRPr lang="en-US" altLang="ko-KR" sz="11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방향키로 캐릭터를 움직여 </a:t>
            </a:r>
            <a:r>
              <a:rPr lang="en-US" altLang="ko-KR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NPC</a:t>
            </a:r>
            <a:r>
              <a:rPr lang="ko-KR" altLang="en-US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에게 다가가 </a:t>
            </a:r>
            <a:r>
              <a:rPr lang="en-US" altLang="ko-KR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SPACE </a:t>
            </a:r>
            <a:r>
              <a:rPr lang="ko-KR" altLang="en-US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키 누를 시 이벤트 메뉴 생성</a:t>
            </a:r>
            <a:endParaRPr lang="en-US" altLang="ko-KR" sz="11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- </a:t>
            </a:r>
            <a:r>
              <a:rPr lang="ko-KR" altLang="en-US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클릭 시 생성되는 메뉴와 동일</a:t>
            </a:r>
            <a:endParaRPr lang="en-US" altLang="ko-KR" sz="11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- </a:t>
            </a:r>
            <a:r>
              <a:rPr lang="ko-KR" altLang="en-US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방향키 위</a:t>
            </a:r>
            <a:r>
              <a:rPr lang="en-US" altLang="ko-KR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아래로 원하는 탭 선택 후 </a:t>
            </a:r>
            <a:r>
              <a:rPr lang="en-US" altLang="ko-KR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SPACE</a:t>
            </a:r>
            <a:r>
              <a:rPr lang="ko-KR" altLang="en-US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키로 상호작용</a:t>
            </a:r>
            <a:endParaRPr lang="en-US" altLang="ko-KR" sz="11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- ESC </a:t>
            </a:r>
            <a:r>
              <a:rPr lang="ko-KR" altLang="en-US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버튼 누르거나 화면 내 </a:t>
            </a:r>
            <a:r>
              <a:rPr lang="en-US" altLang="ko-KR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x </a:t>
            </a:r>
            <a:r>
              <a:rPr lang="ko-KR" altLang="en-US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버튼 </a:t>
            </a:r>
            <a:r>
              <a:rPr lang="en-US" altLang="ko-KR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UI</a:t>
            </a:r>
            <a:r>
              <a:rPr lang="ko-KR" altLang="en-US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클릭 시 팝업 제거</a:t>
            </a:r>
            <a:endParaRPr lang="en-US" altLang="ko-KR" sz="11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2.  </a:t>
            </a:r>
            <a:r>
              <a:rPr lang="ko-KR" altLang="en-US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베키 버튼</a:t>
            </a:r>
            <a:endParaRPr lang="en-US" altLang="ko-KR" sz="11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이벤트 시작 후 베키 클릭 시</a:t>
            </a:r>
            <a:r>
              <a:rPr lang="en-US" altLang="ko-KR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이벤트 가이드 및 진행도</a:t>
            </a:r>
            <a:r>
              <a:rPr lang="en-US" altLang="ko-KR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확인 가능한 메뉴 오픈</a:t>
            </a:r>
            <a:endParaRPr lang="en-US" altLang="ko-KR" sz="11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해당 메뉴 클릭 시 팝업 출력</a:t>
            </a:r>
            <a:endParaRPr lang="en-US" altLang="ko-KR" sz="11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4" name="Picture 2" descr="태극기 한국 - Pixabay의 무료 벡터 그래픽">
            <a:extLst>
              <a:ext uri="{FF2B5EF4-FFF2-40B4-BE49-F238E27FC236}">
                <a16:creationId xmlns:a16="http://schemas.microsoft.com/office/drawing/2014/main" id="{CC20BB21-CB23-4BD8-BFC5-533EA41AF4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6663" y="5469113"/>
            <a:ext cx="364952" cy="243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4" name="그룹 53">
            <a:extLst>
              <a:ext uri="{FF2B5EF4-FFF2-40B4-BE49-F238E27FC236}">
                <a16:creationId xmlns:a16="http://schemas.microsoft.com/office/drawing/2014/main" id="{B04D7EFB-7FC6-48D6-897F-B6FFDBC15AA0}"/>
              </a:ext>
            </a:extLst>
          </p:cNvPr>
          <p:cNvGrpSpPr/>
          <p:nvPr/>
        </p:nvGrpSpPr>
        <p:grpSpPr>
          <a:xfrm>
            <a:off x="8411816" y="2929732"/>
            <a:ext cx="2006030" cy="750458"/>
            <a:chOff x="8237306" y="2713588"/>
            <a:chExt cx="2006030" cy="750458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64A4B0F6-8FE2-4B01-A235-7189F3EEB1DE}"/>
                </a:ext>
              </a:extLst>
            </p:cNvPr>
            <p:cNvSpPr/>
            <p:nvPr/>
          </p:nvSpPr>
          <p:spPr>
            <a:xfrm>
              <a:off x="8237308" y="2713588"/>
              <a:ext cx="458504" cy="25107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E</a:t>
              </a:r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8111AF37-ABCD-4C91-9572-AAB6BB6252D1}"/>
                </a:ext>
              </a:extLst>
            </p:cNvPr>
            <p:cNvGrpSpPr/>
            <p:nvPr/>
          </p:nvGrpSpPr>
          <p:grpSpPr>
            <a:xfrm>
              <a:off x="8237306" y="2713588"/>
              <a:ext cx="2006030" cy="750458"/>
              <a:chOff x="8237306" y="2713588"/>
              <a:chExt cx="2006030" cy="750458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D48FD260-4F9E-4A12-A4AF-66A2DF8CE188}"/>
                  </a:ext>
                </a:extLst>
              </p:cNvPr>
              <p:cNvSpPr/>
              <p:nvPr/>
            </p:nvSpPr>
            <p:spPr>
              <a:xfrm>
                <a:off x="8673100" y="2713588"/>
                <a:ext cx="1570236" cy="25107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NPC</a:t>
                </a:r>
                <a:r>
                  <a:rPr lang="ko-KR" altLang="en-US" sz="14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이름</a:t>
                </a:r>
              </a:p>
            </p:txBody>
          </p:sp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8CBF7630-2097-486B-8121-4D4403CB4A77}"/>
                  </a:ext>
                </a:extLst>
              </p:cNvPr>
              <p:cNvSpPr/>
              <p:nvPr/>
            </p:nvSpPr>
            <p:spPr>
              <a:xfrm>
                <a:off x="8695812" y="2946043"/>
                <a:ext cx="1547524" cy="259196"/>
              </a:xfrm>
              <a:prstGeom prst="rect">
                <a:avLst/>
              </a:prstGeom>
              <a:solidFill>
                <a:schemeClr val="tx1">
                  <a:alpha val="6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이벤트 안내</a:t>
                </a:r>
              </a:p>
            </p:txBody>
          </p:sp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78E97F16-7AAA-42DB-9D74-C71BEB1AC549}"/>
                  </a:ext>
                </a:extLst>
              </p:cNvPr>
              <p:cNvSpPr/>
              <p:nvPr/>
            </p:nvSpPr>
            <p:spPr>
              <a:xfrm>
                <a:off x="8695812" y="3204392"/>
                <a:ext cx="1547524" cy="259196"/>
              </a:xfrm>
              <a:prstGeom prst="rect">
                <a:avLst/>
              </a:prstGeom>
              <a:solidFill>
                <a:schemeClr val="tx1">
                  <a:alpha val="6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이벤트 상점</a:t>
                </a:r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E2916827-16F4-4D72-8806-AF2E212548E5}"/>
                  </a:ext>
                </a:extLst>
              </p:cNvPr>
              <p:cNvSpPr/>
              <p:nvPr/>
            </p:nvSpPr>
            <p:spPr>
              <a:xfrm>
                <a:off x="8237306" y="2948273"/>
                <a:ext cx="458504" cy="25471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FA008532-1F93-4689-8BA0-62220ECECE85}"/>
                  </a:ext>
                </a:extLst>
              </p:cNvPr>
              <p:cNvSpPr/>
              <p:nvPr/>
            </p:nvSpPr>
            <p:spPr>
              <a:xfrm>
                <a:off x="8237306" y="3202991"/>
                <a:ext cx="458504" cy="26105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</p:grpSp>
      <p:sp>
        <p:nvSpPr>
          <p:cNvPr id="50" name="타원 49">
            <a:extLst>
              <a:ext uri="{FF2B5EF4-FFF2-40B4-BE49-F238E27FC236}">
                <a16:creationId xmlns:a16="http://schemas.microsoft.com/office/drawing/2014/main" id="{A627C07E-B10F-45DF-8EEC-6284769B2240}"/>
              </a:ext>
            </a:extLst>
          </p:cNvPr>
          <p:cNvSpPr/>
          <p:nvPr/>
        </p:nvSpPr>
        <p:spPr>
          <a:xfrm>
            <a:off x="5647897" y="5138731"/>
            <a:ext cx="469557" cy="45073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25F32F0D-7DB1-4ED9-8FFA-E9755C483486}"/>
              </a:ext>
            </a:extLst>
          </p:cNvPr>
          <p:cNvSpPr/>
          <p:nvPr/>
        </p:nvSpPr>
        <p:spPr>
          <a:xfrm>
            <a:off x="2428641" y="4366000"/>
            <a:ext cx="1148020" cy="1467293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NPC</a:t>
            </a: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949668EB-6C83-4D2E-86C1-BD4BBAF3B119}"/>
              </a:ext>
            </a:extLst>
          </p:cNvPr>
          <p:cNvSpPr/>
          <p:nvPr/>
        </p:nvSpPr>
        <p:spPr>
          <a:xfrm>
            <a:off x="2186458" y="4369929"/>
            <a:ext cx="469557" cy="45073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C1BA850-75BE-629F-58AD-3BD32646CC3D}"/>
              </a:ext>
            </a:extLst>
          </p:cNvPr>
          <p:cNvSpPr txBox="1"/>
          <p:nvPr/>
        </p:nvSpPr>
        <p:spPr>
          <a:xfrm>
            <a:off x="363320" y="192481"/>
            <a:ext cx="63936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참여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방법과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UI</a:t>
            </a:r>
            <a:endParaRPr 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142362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4B6D9371-7C59-4C9A-A635-EECABFF526E0}"/>
              </a:ext>
            </a:extLst>
          </p:cNvPr>
          <p:cNvSpPr/>
          <p:nvPr/>
        </p:nvSpPr>
        <p:spPr>
          <a:xfrm>
            <a:off x="156069" y="692084"/>
            <a:ext cx="11959731" cy="6064824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374D89-E359-4A46-B381-78A513DB8B74}"/>
              </a:ext>
            </a:extLst>
          </p:cNvPr>
          <p:cNvSpPr txBox="1"/>
          <p:nvPr/>
        </p:nvSpPr>
        <p:spPr>
          <a:xfrm>
            <a:off x="10548715" y="101092"/>
            <a:ext cx="16432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신규 이벤트 기획</a:t>
            </a:r>
            <a:endParaRPr lang="en-US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2CDDA88-5434-4E38-8E2F-987D41F14D88}"/>
              </a:ext>
            </a:extLst>
          </p:cNvPr>
          <p:cNvSpPr/>
          <p:nvPr/>
        </p:nvSpPr>
        <p:spPr>
          <a:xfrm>
            <a:off x="174171" y="212573"/>
            <a:ext cx="76200" cy="269481"/>
          </a:xfrm>
          <a:prstGeom prst="roundRect">
            <a:avLst/>
          </a:prstGeom>
          <a:solidFill>
            <a:srgbClr val="7F79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2E1E536-9D33-4484-B71E-ADE6CDE106C8}"/>
              </a:ext>
            </a:extLst>
          </p:cNvPr>
          <p:cNvSpPr/>
          <p:nvPr/>
        </p:nvSpPr>
        <p:spPr>
          <a:xfrm>
            <a:off x="2730391" y="5817138"/>
            <a:ext cx="519897" cy="389150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2133746-1CFD-4812-9ACC-329825B0D140}"/>
              </a:ext>
            </a:extLst>
          </p:cNvPr>
          <p:cNvSpPr/>
          <p:nvPr/>
        </p:nvSpPr>
        <p:spPr>
          <a:xfrm>
            <a:off x="8006791" y="683955"/>
            <a:ext cx="4123587" cy="611347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&lt;UI&gt;</a:t>
            </a: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3. </a:t>
            </a:r>
            <a:r>
              <a:rPr lang="ko-KR" altLang="en-US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상점 팝업</a:t>
            </a:r>
            <a:endParaRPr lang="en-US" altLang="ko-KR" sz="11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NPC </a:t>
            </a:r>
            <a:r>
              <a:rPr lang="ko-KR" altLang="en-US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버튼 클릭 후 생성되는 이벤트 메뉴에서 이벤트 상점 클릭 시 출력</a:t>
            </a:r>
            <a:endParaRPr lang="en-US" altLang="ko-KR" sz="11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방향키로 캐릭터를 움직여 </a:t>
            </a:r>
            <a:r>
              <a:rPr lang="en-US" altLang="ko-KR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NPC</a:t>
            </a:r>
            <a:r>
              <a:rPr lang="ko-KR" altLang="en-US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에게 다가가 </a:t>
            </a:r>
            <a:r>
              <a:rPr lang="en-US" altLang="ko-KR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SPACE </a:t>
            </a:r>
            <a:r>
              <a:rPr lang="ko-KR" altLang="en-US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키 누를 시 생성되는 이벤트 메뉴에서 방향키 위</a:t>
            </a:r>
            <a:r>
              <a:rPr lang="en-US" altLang="ko-KR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아래로 원하는 탭 선택 후 </a:t>
            </a:r>
            <a:r>
              <a:rPr lang="en-US" altLang="ko-KR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SPACE</a:t>
            </a:r>
            <a:r>
              <a:rPr lang="ko-KR" altLang="en-US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키로 상호작용</a:t>
            </a:r>
            <a:endParaRPr lang="en-US" altLang="ko-KR" sz="11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현재 판매 중인 상품과 보유 주화 확인 가능</a:t>
            </a:r>
            <a:endParaRPr lang="en-US" altLang="ko-KR" sz="11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- </a:t>
            </a:r>
            <a:r>
              <a:rPr lang="ko-KR" altLang="en-US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마우스 좌클릭으로 구매 가능</a:t>
            </a:r>
            <a:endParaRPr lang="en-US" altLang="ko-KR" sz="11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- </a:t>
            </a:r>
            <a:r>
              <a:rPr lang="ko-KR" altLang="en-US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이벤트 재화 부족 시 알림 팝업 출력 </a:t>
            </a:r>
            <a:endParaRPr lang="en-US" altLang="ko-KR" sz="11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   *</a:t>
            </a:r>
            <a:r>
              <a:rPr lang="ko-KR" altLang="en-US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팝업 텍스트</a:t>
            </a:r>
            <a:r>
              <a:rPr lang="en-US" altLang="ko-KR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[</a:t>
            </a:r>
            <a:r>
              <a:rPr lang="ko-KR" altLang="en-US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코인 </a:t>
            </a:r>
            <a:r>
              <a:rPr lang="en-US" altLang="ko-KR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n</a:t>
            </a:r>
            <a:r>
              <a:rPr lang="ko-KR" altLang="en-US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 부족합니다</a:t>
            </a:r>
            <a:r>
              <a:rPr lang="en-US" altLang="ko-KR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] </a:t>
            </a:r>
            <a:r>
              <a:rPr lang="ko-KR" altLang="en-US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출력</a:t>
            </a:r>
            <a:endParaRPr lang="en-US" altLang="ko-KR" sz="11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- </a:t>
            </a:r>
            <a:r>
              <a:rPr lang="ko-KR" altLang="en-US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구매 횟수에 도달한 아이템 버튼 비활성화</a:t>
            </a:r>
            <a:endParaRPr lang="en-US" altLang="ko-KR" sz="11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ESC </a:t>
            </a:r>
            <a:r>
              <a:rPr lang="ko-KR" altLang="en-US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버튼 누르거나 화면 내 </a:t>
            </a:r>
            <a:r>
              <a:rPr lang="en-US" altLang="ko-KR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x </a:t>
            </a:r>
            <a:r>
              <a:rPr lang="ko-KR" altLang="en-US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버튼 </a:t>
            </a:r>
            <a:r>
              <a:rPr lang="en-US" altLang="ko-KR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UI</a:t>
            </a:r>
            <a:r>
              <a:rPr lang="ko-KR" altLang="en-US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클릭 시 상점 팝업 제거</a:t>
            </a:r>
            <a:endParaRPr lang="en-US" altLang="ko-KR" sz="11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4" name="Picture 2" descr="태극기 한국 - Pixabay의 무료 벡터 그래픽">
            <a:extLst>
              <a:ext uri="{FF2B5EF4-FFF2-40B4-BE49-F238E27FC236}">
                <a16:creationId xmlns:a16="http://schemas.microsoft.com/office/drawing/2014/main" id="{CC20BB21-CB23-4BD8-BFC5-533EA41AF4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4468" y="5914843"/>
            <a:ext cx="324215" cy="216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직사각형 45">
            <a:extLst>
              <a:ext uri="{FF2B5EF4-FFF2-40B4-BE49-F238E27FC236}">
                <a16:creationId xmlns:a16="http://schemas.microsoft.com/office/drawing/2014/main" id="{F94A1AE8-7600-4E70-9B0C-D55F44AFCE9F}"/>
              </a:ext>
            </a:extLst>
          </p:cNvPr>
          <p:cNvSpPr/>
          <p:nvPr/>
        </p:nvSpPr>
        <p:spPr>
          <a:xfrm>
            <a:off x="2289678" y="4667178"/>
            <a:ext cx="1148020" cy="1149960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949668EB-6C83-4D2E-86C1-BD4BBAF3B119}"/>
              </a:ext>
            </a:extLst>
          </p:cNvPr>
          <p:cNvSpPr/>
          <p:nvPr/>
        </p:nvSpPr>
        <p:spPr>
          <a:xfrm>
            <a:off x="2063319" y="4421727"/>
            <a:ext cx="469557" cy="45073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A627C07E-B10F-45DF-8EEC-6284769B2240}"/>
              </a:ext>
            </a:extLst>
          </p:cNvPr>
          <p:cNvSpPr/>
          <p:nvPr/>
        </p:nvSpPr>
        <p:spPr>
          <a:xfrm>
            <a:off x="2383755" y="5492485"/>
            <a:ext cx="469557" cy="45073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258029C-8B5E-4891-AB6D-87687FF506EF}"/>
              </a:ext>
            </a:extLst>
          </p:cNvPr>
          <p:cNvSpPr/>
          <p:nvPr/>
        </p:nvSpPr>
        <p:spPr>
          <a:xfrm>
            <a:off x="120635" y="696119"/>
            <a:ext cx="7886157" cy="6089149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439B3270-3064-41DD-A905-C974FC7A0C5B}"/>
              </a:ext>
            </a:extLst>
          </p:cNvPr>
          <p:cNvSpPr/>
          <p:nvPr/>
        </p:nvSpPr>
        <p:spPr>
          <a:xfrm>
            <a:off x="2305502" y="4417798"/>
            <a:ext cx="1148020" cy="1467293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NPC</a:t>
            </a: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1796B8DC-3A2F-480C-A372-7DD0874EABA5}"/>
              </a:ext>
            </a:extLst>
          </p:cNvPr>
          <p:cNvSpPr/>
          <p:nvPr/>
        </p:nvSpPr>
        <p:spPr>
          <a:xfrm>
            <a:off x="2062812" y="4421727"/>
            <a:ext cx="469557" cy="45073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B04D7EFB-7FC6-48D6-897F-B6FFDBC15AA0}"/>
              </a:ext>
            </a:extLst>
          </p:cNvPr>
          <p:cNvGrpSpPr/>
          <p:nvPr/>
        </p:nvGrpSpPr>
        <p:grpSpPr>
          <a:xfrm>
            <a:off x="847282" y="2990694"/>
            <a:ext cx="2006030" cy="750458"/>
            <a:chOff x="8237306" y="2713588"/>
            <a:chExt cx="2006030" cy="750458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64A4B0F6-8FE2-4B01-A235-7189F3EEB1DE}"/>
                </a:ext>
              </a:extLst>
            </p:cNvPr>
            <p:cNvSpPr/>
            <p:nvPr/>
          </p:nvSpPr>
          <p:spPr>
            <a:xfrm>
              <a:off x="8237308" y="2713588"/>
              <a:ext cx="458504" cy="25107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E</a:t>
              </a:r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8111AF37-ABCD-4C91-9572-AAB6BB6252D1}"/>
                </a:ext>
              </a:extLst>
            </p:cNvPr>
            <p:cNvGrpSpPr/>
            <p:nvPr/>
          </p:nvGrpSpPr>
          <p:grpSpPr>
            <a:xfrm>
              <a:off x="8237306" y="2713588"/>
              <a:ext cx="2006030" cy="750458"/>
              <a:chOff x="8237306" y="2713588"/>
              <a:chExt cx="2006030" cy="750458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D48FD260-4F9E-4A12-A4AF-66A2DF8CE188}"/>
                  </a:ext>
                </a:extLst>
              </p:cNvPr>
              <p:cNvSpPr/>
              <p:nvPr/>
            </p:nvSpPr>
            <p:spPr>
              <a:xfrm>
                <a:off x="8673100" y="2713588"/>
                <a:ext cx="1570236" cy="25107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NPC</a:t>
                </a:r>
                <a:r>
                  <a:rPr lang="ko-KR" altLang="en-US" sz="14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이름</a:t>
                </a:r>
              </a:p>
            </p:txBody>
          </p:sp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8CBF7630-2097-486B-8121-4D4403CB4A77}"/>
                  </a:ext>
                </a:extLst>
              </p:cNvPr>
              <p:cNvSpPr/>
              <p:nvPr/>
            </p:nvSpPr>
            <p:spPr>
              <a:xfrm>
                <a:off x="8695812" y="2946043"/>
                <a:ext cx="1547524" cy="259196"/>
              </a:xfrm>
              <a:prstGeom prst="rect">
                <a:avLst/>
              </a:prstGeom>
              <a:solidFill>
                <a:schemeClr val="tx1">
                  <a:alpha val="6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이벤트 안내</a:t>
                </a:r>
              </a:p>
            </p:txBody>
          </p:sp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78E97F16-7AAA-42DB-9D74-C71BEB1AC549}"/>
                  </a:ext>
                </a:extLst>
              </p:cNvPr>
              <p:cNvSpPr/>
              <p:nvPr/>
            </p:nvSpPr>
            <p:spPr>
              <a:xfrm>
                <a:off x="8695812" y="3204392"/>
                <a:ext cx="1547524" cy="259196"/>
              </a:xfrm>
              <a:prstGeom prst="rect">
                <a:avLst/>
              </a:prstGeom>
              <a:solidFill>
                <a:schemeClr val="tx1">
                  <a:alpha val="6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이벤트 상점</a:t>
                </a:r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E2916827-16F4-4D72-8806-AF2E212548E5}"/>
                  </a:ext>
                </a:extLst>
              </p:cNvPr>
              <p:cNvSpPr/>
              <p:nvPr/>
            </p:nvSpPr>
            <p:spPr>
              <a:xfrm>
                <a:off x="8237306" y="2948273"/>
                <a:ext cx="458504" cy="25471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FA008532-1F93-4689-8BA0-62220ECECE85}"/>
                  </a:ext>
                </a:extLst>
              </p:cNvPr>
              <p:cNvSpPr/>
              <p:nvPr/>
            </p:nvSpPr>
            <p:spPr>
              <a:xfrm>
                <a:off x="8237306" y="3202991"/>
                <a:ext cx="458504" cy="26105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</p:grpSp>
      <p:sp>
        <p:nvSpPr>
          <p:cNvPr id="27" name="타원 26">
            <a:extLst>
              <a:ext uri="{FF2B5EF4-FFF2-40B4-BE49-F238E27FC236}">
                <a16:creationId xmlns:a16="http://schemas.microsoft.com/office/drawing/2014/main" id="{E41D6FAB-3437-4DCC-9BAD-6DD7E9C7C352}"/>
              </a:ext>
            </a:extLst>
          </p:cNvPr>
          <p:cNvSpPr/>
          <p:nvPr/>
        </p:nvSpPr>
        <p:spPr>
          <a:xfrm>
            <a:off x="474666" y="2812523"/>
            <a:ext cx="469557" cy="45073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</a:p>
        </p:txBody>
      </p:sp>
      <p:grpSp>
        <p:nvGrpSpPr>
          <p:cNvPr id="309" name="그룹 308">
            <a:extLst>
              <a:ext uri="{FF2B5EF4-FFF2-40B4-BE49-F238E27FC236}">
                <a16:creationId xmlns:a16="http://schemas.microsoft.com/office/drawing/2014/main" id="{26A366E8-5291-4936-9EAB-890BA791082C}"/>
              </a:ext>
            </a:extLst>
          </p:cNvPr>
          <p:cNvGrpSpPr/>
          <p:nvPr/>
        </p:nvGrpSpPr>
        <p:grpSpPr>
          <a:xfrm>
            <a:off x="4187719" y="1797021"/>
            <a:ext cx="2785013" cy="4436964"/>
            <a:chOff x="9387832" y="5103255"/>
            <a:chExt cx="2785013" cy="4436964"/>
          </a:xfrm>
        </p:grpSpPr>
        <p:grpSp>
          <p:nvGrpSpPr>
            <p:cNvPr id="209" name="그룹 208">
              <a:extLst>
                <a:ext uri="{FF2B5EF4-FFF2-40B4-BE49-F238E27FC236}">
                  <a16:creationId xmlns:a16="http://schemas.microsoft.com/office/drawing/2014/main" id="{4D732203-D728-4E0E-91C2-21840EF3984C}"/>
                </a:ext>
              </a:extLst>
            </p:cNvPr>
            <p:cNvGrpSpPr/>
            <p:nvPr/>
          </p:nvGrpSpPr>
          <p:grpSpPr>
            <a:xfrm>
              <a:off x="9387832" y="5103255"/>
              <a:ext cx="2785013" cy="4436964"/>
              <a:chOff x="4597359" y="1670214"/>
              <a:chExt cx="2785013" cy="4436964"/>
            </a:xfrm>
          </p:grpSpPr>
          <p:sp>
            <p:nvSpPr>
              <p:cNvPr id="210" name="직사각형 209">
                <a:extLst>
                  <a:ext uri="{FF2B5EF4-FFF2-40B4-BE49-F238E27FC236}">
                    <a16:creationId xmlns:a16="http://schemas.microsoft.com/office/drawing/2014/main" id="{026DC490-0FB5-483C-9EB0-11B1521F89DE}"/>
                  </a:ext>
                </a:extLst>
              </p:cNvPr>
              <p:cNvSpPr/>
              <p:nvPr/>
            </p:nvSpPr>
            <p:spPr>
              <a:xfrm>
                <a:off x="4599870" y="1676846"/>
                <a:ext cx="2781837" cy="4430332"/>
              </a:xfrm>
              <a:prstGeom prst="rect">
                <a:avLst/>
              </a:prstGeom>
              <a:solidFill>
                <a:schemeClr val="tx1">
                  <a:alpha val="4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211" name="직사각형 210">
                <a:extLst>
                  <a:ext uri="{FF2B5EF4-FFF2-40B4-BE49-F238E27FC236}">
                    <a16:creationId xmlns:a16="http://schemas.microsoft.com/office/drawing/2014/main" id="{6D541AB2-CEF9-45FB-9ABC-FA86986BE613}"/>
                  </a:ext>
                </a:extLst>
              </p:cNvPr>
              <p:cNvSpPr/>
              <p:nvPr/>
            </p:nvSpPr>
            <p:spPr>
              <a:xfrm>
                <a:off x="4600534" y="1676040"/>
                <a:ext cx="2781838" cy="267367"/>
              </a:xfrm>
              <a:prstGeom prst="rect">
                <a:avLst/>
              </a:prstGeom>
              <a:solidFill>
                <a:srgbClr val="395C9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>
                    <a:solidFill>
                      <a:srgbClr val="9F8D5C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상점</a:t>
                </a:r>
                <a:endParaRPr lang="ko-KR" altLang="en-US" sz="1200" dirty="0">
                  <a:solidFill>
                    <a:srgbClr val="9F8D5C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212" name="곱하기 기호 211">
                <a:extLst>
                  <a:ext uri="{FF2B5EF4-FFF2-40B4-BE49-F238E27FC236}">
                    <a16:creationId xmlns:a16="http://schemas.microsoft.com/office/drawing/2014/main" id="{F72B4C4A-1DA6-4D03-A6ED-A3F6505811CE}"/>
                  </a:ext>
                </a:extLst>
              </p:cNvPr>
              <p:cNvSpPr/>
              <p:nvPr/>
            </p:nvSpPr>
            <p:spPr>
              <a:xfrm>
                <a:off x="7105374" y="1670214"/>
                <a:ext cx="267368" cy="267368"/>
              </a:xfrm>
              <a:prstGeom prst="mathMultiply">
                <a:avLst>
                  <a:gd name="adj1" fmla="val 11567"/>
                </a:avLst>
              </a:prstGeom>
              <a:solidFill>
                <a:srgbClr val="9F8D5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grpSp>
            <p:nvGrpSpPr>
              <p:cNvPr id="213" name="그룹 212">
                <a:extLst>
                  <a:ext uri="{FF2B5EF4-FFF2-40B4-BE49-F238E27FC236}">
                    <a16:creationId xmlns:a16="http://schemas.microsoft.com/office/drawing/2014/main" id="{07F313F8-0BFF-4388-953A-55A6527E7882}"/>
                  </a:ext>
                </a:extLst>
              </p:cNvPr>
              <p:cNvGrpSpPr/>
              <p:nvPr/>
            </p:nvGrpSpPr>
            <p:grpSpPr>
              <a:xfrm>
                <a:off x="6095999" y="2111823"/>
                <a:ext cx="1232172" cy="180267"/>
                <a:chOff x="10306578" y="-1094705"/>
                <a:chExt cx="1885421" cy="433236"/>
              </a:xfrm>
            </p:grpSpPr>
            <p:sp>
              <p:nvSpPr>
                <p:cNvPr id="289" name="직사각형 288">
                  <a:extLst>
                    <a:ext uri="{FF2B5EF4-FFF2-40B4-BE49-F238E27FC236}">
                      <a16:creationId xmlns:a16="http://schemas.microsoft.com/office/drawing/2014/main" id="{1FB37B75-609F-4797-A391-4A7015A2E65A}"/>
                    </a:ext>
                  </a:extLst>
                </p:cNvPr>
                <p:cNvSpPr/>
                <p:nvPr/>
              </p:nvSpPr>
              <p:spPr>
                <a:xfrm>
                  <a:off x="10306578" y="-1094705"/>
                  <a:ext cx="1885421" cy="433236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ko-KR" altLang="en-US" sz="1000" dirty="0">
                      <a:solidFill>
                        <a:schemeClr val="bg1"/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전체</a:t>
                  </a:r>
                </a:p>
              </p:txBody>
            </p:sp>
            <p:grpSp>
              <p:nvGrpSpPr>
                <p:cNvPr id="290" name="그룹 289">
                  <a:extLst>
                    <a:ext uri="{FF2B5EF4-FFF2-40B4-BE49-F238E27FC236}">
                      <a16:creationId xmlns:a16="http://schemas.microsoft.com/office/drawing/2014/main" id="{1A35920D-B8EC-46C3-AF06-CDF04C1C4AA2}"/>
                    </a:ext>
                  </a:extLst>
                </p:cNvPr>
                <p:cNvGrpSpPr/>
                <p:nvPr/>
              </p:nvGrpSpPr>
              <p:grpSpPr>
                <a:xfrm>
                  <a:off x="11758764" y="-1094705"/>
                  <a:ext cx="433235" cy="433235"/>
                  <a:chOff x="10161431" y="-2583050"/>
                  <a:chExt cx="914400" cy="914400"/>
                </a:xfrm>
              </p:grpSpPr>
              <p:sp>
                <p:nvSpPr>
                  <p:cNvPr id="291" name="직사각형 290">
                    <a:extLst>
                      <a:ext uri="{FF2B5EF4-FFF2-40B4-BE49-F238E27FC236}">
                        <a16:creationId xmlns:a16="http://schemas.microsoft.com/office/drawing/2014/main" id="{ECBBE846-0AF3-46A2-AEC3-B93349D46518}"/>
                      </a:ext>
                    </a:extLst>
                  </p:cNvPr>
                  <p:cNvSpPr/>
                  <p:nvPr/>
                </p:nvSpPr>
                <p:spPr>
                  <a:xfrm>
                    <a:off x="10161431" y="-2583050"/>
                    <a:ext cx="914400" cy="914400"/>
                  </a:xfrm>
                  <a:prstGeom prst="rect">
                    <a:avLst/>
                  </a:prstGeom>
                  <a:solidFill>
                    <a:srgbClr val="0A396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latin typeface="나눔스퀘어" panose="020B0600000101010101" pitchFamily="50" charset="-127"/>
                      <a:ea typeface="나눔스퀘어" panose="020B0600000101010101" pitchFamily="50" charset="-127"/>
                    </a:endParaRPr>
                  </a:p>
                </p:txBody>
              </p:sp>
              <p:sp>
                <p:nvSpPr>
                  <p:cNvPr id="292" name="이등변 삼각형 291">
                    <a:extLst>
                      <a:ext uri="{FF2B5EF4-FFF2-40B4-BE49-F238E27FC236}">
                        <a16:creationId xmlns:a16="http://schemas.microsoft.com/office/drawing/2014/main" id="{FE427437-2161-424A-87A5-7BD16AE6A628}"/>
                      </a:ext>
                    </a:extLst>
                  </p:cNvPr>
                  <p:cNvSpPr/>
                  <p:nvPr/>
                </p:nvSpPr>
                <p:spPr>
                  <a:xfrm flipV="1">
                    <a:off x="10335296" y="-2312951"/>
                    <a:ext cx="566670" cy="488509"/>
                  </a:xfrm>
                  <a:prstGeom prst="triangle">
                    <a:avLst/>
                  </a:prstGeom>
                  <a:solidFill>
                    <a:srgbClr val="D6BEA6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latin typeface="나눔스퀘어" panose="020B0600000101010101" pitchFamily="50" charset="-127"/>
                      <a:ea typeface="나눔스퀘어" panose="020B0600000101010101" pitchFamily="50" charset="-127"/>
                    </a:endParaRPr>
                  </a:p>
                </p:txBody>
              </p:sp>
            </p:grpSp>
          </p:grpSp>
          <p:cxnSp>
            <p:nvCxnSpPr>
              <p:cNvPr id="214" name="직선 연결선 213">
                <a:extLst>
                  <a:ext uri="{FF2B5EF4-FFF2-40B4-BE49-F238E27FC236}">
                    <a16:creationId xmlns:a16="http://schemas.microsoft.com/office/drawing/2014/main" id="{E85A47E5-FC51-45B5-BCBF-66192EB024E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97359" y="2459865"/>
                <a:ext cx="2781838" cy="0"/>
              </a:xfrm>
              <a:prstGeom prst="line">
                <a:avLst/>
              </a:prstGeom>
              <a:ln w="12700">
                <a:solidFill>
                  <a:schemeClr val="tx1">
                    <a:alpha val="6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5" name="사각형: 둥근 모서리 214">
                <a:extLst>
                  <a:ext uri="{FF2B5EF4-FFF2-40B4-BE49-F238E27FC236}">
                    <a16:creationId xmlns:a16="http://schemas.microsoft.com/office/drawing/2014/main" id="{E23A6ABD-6FF3-45B7-BF3D-53EF8537CCAF}"/>
                  </a:ext>
                </a:extLst>
              </p:cNvPr>
              <p:cNvSpPr/>
              <p:nvPr/>
            </p:nvSpPr>
            <p:spPr>
              <a:xfrm>
                <a:off x="4626994" y="2245492"/>
                <a:ext cx="507962" cy="211452"/>
              </a:xfrm>
              <a:prstGeom prst="roundRect">
                <a:avLst/>
              </a:prstGeom>
              <a:solidFill>
                <a:srgbClr val="4B43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ko-KR" altLang="en-US" sz="10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상점</a:t>
                </a:r>
              </a:p>
            </p:txBody>
          </p:sp>
          <p:sp>
            <p:nvSpPr>
              <p:cNvPr id="216" name="사각형: 둥근 모서리 215">
                <a:extLst>
                  <a:ext uri="{FF2B5EF4-FFF2-40B4-BE49-F238E27FC236}">
                    <a16:creationId xmlns:a16="http://schemas.microsoft.com/office/drawing/2014/main" id="{41727552-4125-4464-A8CA-652D541C0927}"/>
                  </a:ext>
                </a:extLst>
              </p:cNvPr>
              <p:cNvSpPr/>
              <p:nvPr/>
            </p:nvSpPr>
            <p:spPr>
              <a:xfrm>
                <a:off x="5142846" y="2245492"/>
                <a:ext cx="507962" cy="211452"/>
              </a:xfrm>
              <a:prstGeom prst="roundRect">
                <a:avLst/>
              </a:prstGeom>
              <a:solidFill>
                <a:srgbClr val="4B43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ko-KR" altLang="en-US" sz="1000" dirty="0" err="1">
                    <a:solidFill>
                      <a:schemeClr val="bg1">
                        <a:lumMod val="6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재구입</a:t>
                </a:r>
                <a:endParaRPr lang="ko-KR" altLang="en-US" sz="1000" dirty="0">
                  <a:solidFill>
                    <a:schemeClr val="bg1">
                      <a:lumMod val="6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grpSp>
            <p:nvGrpSpPr>
              <p:cNvPr id="217" name="그룹 216">
                <a:extLst>
                  <a:ext uri="{FF2B5EF4-FFF2-40B4-BE49-F238E27FC236}">
                    <a16:creationId xmlns:a16="http://schemas.microsoft.com/office/drawing/2014/main" id="{D18DA8C5-8434-4486-969A-D03A500AC237}"/>
                  </a:ext>
                </a:extLst>
              </p:cNvPr>
              <p:cNvGrpSpPr/>
              <p:nvPr/>
            </p:nvGrpSpPr>
            <p:grpSpPr>
              <a:xfrm>
                <a:off x="4730092" y="3781095"/>
                <a:ext cx="1153547" cy="448150"/>
                <a:chOff x="1837281" y="30138"/>
                <a:chExt cx="1158261" cy="449981"/>
              </a:xfrm>
            </p:grpSpPr>
            <p:sp>
              <p:nvSpPr>
                <p:cNvPr id="284" name="사각형: 둥근 모서리 283">
                  <a:extLst>
                    <a:ext uri="{FF2B5EF4-FFF2-40B4-BE49-F238E27FC236}">
                      <a16:creationId xmlns:a16="http://schemas.microsoft.com/office/drawing/2014/main" id="{00C39FAA-8893-4DDD-A597-2FE9060441A8}"/>
                    </a:ext>
                  </a:extLst>
                </p:cNvPr>
                <p:cNvSpPr/>
                <p:nvPr/>
              </p:nvSpPr>
              <p:spPr>
                <a:xfrm>
                  <a:off x="1837281" y="30138"/>
                  <a:ext cx="1121043" cy="449981"/>
                </a:xfrm>
                <a:prstGeom prst="roundRect">
                  <a:avLst/>
                </a:prstGeom>
                <a:solidFill>
                  <a:schemeClr val="tx1">
                    <a:alpha val="72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</p:txBody>
            </p:sp>
            <p:sp>
              <p:nvSpPr>
                <p:cNvPr id="285" name="사각형: 둥근 모서리 284">
                  <a:extLst>
                    <a:ext uri="{FF2B5EF4-FFF2-40B4-BE49-F238E27FC236}">
                      <a16:creationId xmlns:a16="http://schemas.microsoft.com/office/drawing/2014/main" id="{5E3D0237-B128-403B-923A-C126C7087FA1}"/>
                    </a:ext>
                  </a:extLst>
                </p:cNvPr>
                <p:cNvSpPr/>
                <p:nvPr/>
              </p:nvSpPr>
              <p:spPr>
                <a:xfrm>
                  <a:off x="2507910" y="352000"/>
                  <a:ext cx="379056" cy="92360"/>
                </a:xfrm>
                <a:prstGeom prst="round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altLang="ko-KR" sz="600" dirty="0"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     500</a:t>
                  </a:r>
                  <a:endParaRPr lang="ko-KR" altLang="en-US" sz="600" dirty="0"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</p:txBody>
            </p:sp>
            <p:sp>
              <p:nvSpPr>
                <p:cNvPr id="286" name="TextBox 285">
                  <a:extLst>
                    <a:ext uri="{FF2B5EF4-FFF2-40B4-BE49-F238E27FC236}">
                      <a16:creationId xmlns:a16="http://schemas.microsoft.com/office/drawing/2014/main" id="{1AE7FFC6-998B-4F65-9530-F088A1F15A7C}"/>
                    </a:ext>
                  </a:extLst>
                </p:cNvPr>
                <p:cNvSpPr txBox="1"/>
                <p:nvPr/>
              </p:nvSpPr>
              <p:spPr>
                <a:xfrm>
                  <a:off x="2108356" y="31081"/>
                  <a:ext cx="887186" cy="20087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700" dirty="0" err="1">
                      <a:solidFill>
                        <a:schemeClr val="bg1"/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어비스</a:t>
                  </a:r>
                  <a:r>
                    <a:rPr lang="ko-KR" altLang="en-US" sz="700" dirty="0">
                      <a:solidFill>
                        <a:schemeClr val="bg1"/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 </a:t>
                  </a:r>
                  <a:r>
                    <a:rPr lang="en-US" altLang="ko-KR" sz="700" dirty="0">
                      <a:solidFill>
                        <a:schemeClr val="bg1"/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500</a:t>
                  </a:r>
                  <a:r>
                    <a:rPr lang="ko-KR" altLang="en-US" sz="700" dirty="0">
                      <a:solidFill>
                        <a:schemeClr val="bg1"/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개 상자</a:t>
                  </a:r>
                </a:p>
              </p:txBody>
            </p:sp>
            <p:sp>
              <p:nvSpPr>
                <p:cNvPr id="287" name="TextBox 286">
                  <a:extLst>
                    <a:ext uri="{FF2B5EF4-FFF2-40B4-BE49-F238E27FC236}">
                      <a16:creationId xmlns:a16="http://schemas.microsoft.com/office/drawing/2014/main" id="{49F6A977-54D6-4277-81D9-1CFD332FEF2D}"/>
                    </a:ext>
                  </a:extLst>
                </p:cNvPr>
                <p:cNvSpPr txBox="1"/>
                <p:nvPr/>
              </p:nvSpPr>
              <p:spPr>
                <a:xfrm>
                  <a:off x="2335346" y="160741"/>
                  <a:ext cx="653801" cy="21632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800" dirty="0">
                      <a:solidFill>
                        <a:schemeClr val="bg1"/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계정당 </a:t>
                  </a:r>
                  <a:r>
                    <a:rPr lang="en-US" altLang="ko-KR" sz="800" dirty="0">
                      <a:solidFill>
                        <a:schemeClr val="bg1"/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0/4</a:t>
                  </a:r>
                  <a:endParaRPr lang="ko-KR" altLang="en-US" sz="8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</p:txBody>
            </p:sp>
          </p:grpSp>
          <p:grpSp>
            <p:nvGrpSpPr>
              <p:cNvPr id="218" name="그룹 217">
                <a:extLst>
                  <a:ext uri="{FF2B5EF4-FFF2-40B4-BE49-F238E27FC236}">
                    <a16:creationId xmlns:a16="http://schemas.microsoft.com/office/drawing/2014/main" id="{1CBADF1A-88EB-46A5-9202-52FD83607118}"/>
                  </a:ext>
                </a:extLst>
              </p:cNvPr>
              <p:cNvGrpSpPr/>
              <p:nvPr/>
            </p:nvGrpSpPr>
            <p:grpSpPr>
              <a:xfrm>
                <a:off x="4730094" y="3177697"/>
                <a:ext cx="1187740" cy="449020"/>
                <a:chOff x="1837281" y="29264"/>
                <a:chExt cx="1192591" cy="450855"/>
              </a:xfrm>
            </p:grpSpPr>
            <p:sp>
              <p:nvSpPr>
                <p:cNvPr id="279" name="사각형: 둥근 모서리 278">
                  <a:extLst>
                    <a:ext uri="{FF2B5EF4-FFF2-40B4-BE49-F238E27FC236}">
                      <a16:creationId xmlns:a16="http://schemas.microsoft.com/office/drawing/2014/main" id="{88C2967F-6306-4BAB-AFF1-8C0F2D424E0F}"/>
                    </a:ext>
                  </a:extLst>
                </p:cNvPr>
                <p:cNvSpPr/>
                <p:nvPr/>
              </p:nvSpPr>
              <p:spPr>
                <a:xfrm>
                  <a:off x="1837281" y="30138"/>
                  <a:ext cx="1121043" cy="449981"/>
                </a:xfrm>
                <a:prstGeom prst="roundRect">
                  <a:avLst/>
                </a:prstGeom>
                <a:solidFill>
                  <a:schemeClr val="tx1">
                    <a:alpha val="72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</p:txBody>
            </p:sp>
            <p:sp>
              <p:nvSpPr>
                <p:cNvPr id="280" name="사각형: 둥근 모서리 279">
                  <a:extLst>
                    <a:ext uri="{FF2B5EF4-FFF2-40B4-BE49-F238E27FC236}">
                      <a16:creationId xmlns:a16="http://schemas.microsoft.com/office/drawing/2014/main" id="{84D475D6-3C28-4609-95C2-750682E477AB}"/>
                    </a:ext>
                  </a:extLst>
                </p:cNvPr>
                <p:cNvSpPr/>
                <p:nvPr/>
              </p:nvSpPr>
              <p:spPr>
                <a:xfrm>
                  <a:off x="2507910" y="352000"/>
                  <a:ext cx="379056" cy="92360"/>
                </a:xfrm>
                <a:prstGeom prst="round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altLang="ko-KR" sz="600" dirty="0"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 500</a:t>
                  </a:r>
                  <a:endParaRPr lang="ko-KR" altLang="en-US" sz="600" dirty="0"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</p:txBody>
            </p:sp>
            <p:sp>
              <p:nvSpPr>
                <p:cNvPr id="281" name="TextBox 280">
                  <a:extLst>
                    <a:ext uri="{FF2B5EF4-FFF2-40B4-BE49-F238E27FC236}">
                      <a16:creationId xmlns:a16="http://schemas.microsoft.com/office/drawing/2014/main" id="{BA3F69C2-5EA4-4810-B3C3-CCFBAD9BC245}"/>
                    </a:ext>
                  </a:extLst>
                </p:cNvPr>
                <p:cNvSpPr txBox="1"/>
                <p:nvPr/>
              </p:nvSpPr>
              <p:spPr>
                <a:xfrm>
                  <a:off x="2207962" y="29264"/>
                  <a:ext cx="185485" cy="21632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ko-KR" altLang="en-US" sz="8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</p:txBody>
            </p:sp>
            <p:sp>
              <p:nvSpPr>
                <p:cNvPr id="282" name="TextBox 281">
                  <a:extLst>
                    <a:ext uri="{FF2B5EF4-FFF2-40B4-BE49-F238E27FC236}">
                      <a16:creationId xmlns:a16="http://schemas.microsoft.com/office/drawing/2014/main" id="{12234C6B-5EB2-4573-8B21-6C01D32C8709}"/>
                    </a:ext>
                  </a:extLst>
                </p:cNvPr>
                <p:cNvSpPr txBox="1"/>
                <p:nvPr/>
              </p:nvSpPr>
              <p:spPr>
                <a:xfrm>
                  <a:off x="2195802" y="152037"/>
                  <a:ext cx="834070" cy="21632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800" dirty="0">
                      <a:solidFill>
                        <a:schemeClr val="bg1"/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계정당 </a:t>
                  </a:r>
                  <a:r>
                    <a:rPr lang="en-US" altLang="ko-KR" sz="800" dirty="0">
                      <a:solidFill>
                        <a:schemeClr val="bg1"/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1</a:t>
                  </a:r>
                  <a:r>
                    <a:rPr lang="ko-KR" altLang="en-US" sz="800" dirty="0">
                      <a:solidFill>
                        <a:schemeClr val="bg1"/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주 </a:t>
                  </a:r>
                  <a:r>
                    <a:rPr lang="en-US" altLang="ko-KR" sz="800" dirty="0">
                      <a:solidFill>
                        <a:schemeClr val="bg1"/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0/5</a:t>
                  </a:r>
                  <a:endParaRPr lang="ko-KR" altLang="en-US" sz="8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</p:txBody>
            </p:sp>
          </p:grpSp>
          <p:grpSp>
            <p:nvGrpSpPr>
              <p:cNvPr id="219" name="그룹 218">
                <a:extLst>
                  <a:ext uri="{FF2B5EF4-FFF2-40B4-BE49-F238E27FC236}">
                    <a16:creationId xmlns:a16="http://schemas.microsoft.com/office/drawing/2014/main" id="{58A32904-D71A-457E-99BE-EE74C9BE2D1B}"/>
                  </a:ext>
                </a:extLst>
              </p:cNvPr>
              <p:cNvGrpSpPr/>
              <p:nvPr/>
            </p:nvGrpSpPr>
            <p:grpSpPr>
              <a:xfrm>
                <a:off x="4730093" y="2576039"/>
                <a:ext cx="1210220" cy="448150"/>
                <a:chOff x="1837281" y="30138"/>
                <a:chExt cx="1215165" cy="449981"/>
              </a:xfrm>
            </p:grpSpPr>
            <p:sp>
              <p:nvSpPr>
                <p:cNvPr id="273" name="사각형: 둥근 모서리 272">
                  <a:extLst>
                    <a:ext uri="{FF2B5EF4-FFF2-40B4-BE49-F238E27FC236}">
                      <a16:creationId xmlns:a16="http://schemas.microsoft.com/office/drawing/2014/main" id="{FF043A2B-9E93-4ED9-856F-20D08364C19E}"/>
                    </a:ext>
                  </a:extLst>
                </p:cNvPr>
                <p:cNvSpPr/>
                <p:nvPr/>
              </p:nvSpPr>
              <p:spPr>
                <a:xfrm>
                  <a:off x="1837281" y="30138"/>
                  <a:ext cx="1121043" cy="449981"/>
                </a:xfrm>
                <a:prstGeom prst="roundRect">
                  <a:avLst/>
                </a:prstGeom>
                <a:solidFill>
                  <a:schemeClr val="tx1">
                    <a:alpha val="72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</p:txBody>
            </p:sp>
            <p:pic>
              <p:nvPicPr>
                <p:cNvPr id="274" name="그림 273">
                  <a:extLst>
                    <a:ext uri="{FF2B5EF4-FFF2-40B4-BE49-F238E27FC236}">
                      <a16:creationId xmlns:a16="http://schemas.microsoft.com/office/drawing/2014/main" id="{F722780D-CD78-40FC-82B6-12FBE68B8DF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901680" y="75406"/>
                  <a:ext cx="173622" cy="168754"/>
                </a:xfrm>
                <a:prstGeom prst="rect">
                  <a:avLst/>
                </a:prstGeom>
              </p:spPr>
            </p:pic>
            <p:sp>
              <p:nvSpPr>
                <p:cNvPr id="275" name="사각형: 둥근 모서리 274">
                  <a:extLst>
                    <a:ext uri="{FF2B5EF4-FFF2-40B4-BE49-F238E27FC236}">
                      <a16:creationId xmlns:a16="http://schemas.microsoft.com/office/drawing/2014/main" id="{EF6298A3-D9BC-475F-A8C3-37C1D46A1EC2}"/>
                    </a:ext>
                  </a:extLst>
                </p:cNvPr>
                <p:cNvSpPr/>
                <p:nvPr/>
              </p:nvSpPr>
              <p:spPr>
                <a:xfrm>
                  <a:off x="2507910" y="352000"/>
                  <a:ext cx="379056" cy="92360"/>
                </a:xfrm>
                <a:prstGeom prst="round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altLang="ko-KR" sz="600" dirty="0"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 500</a:t>
                  </a:r>
                  <a:endParaRPr lang="ko-KR" altLang="en-US" sz="600" dirty="0"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</p:txBody>
            </p:sp>
            <p:sp>
              <p:nvSpPr>
                <p:cNvPr id="276" name="TextBox 275">
                  <a:extLst>
                    <a:ext uri="{FF2B5EF4-FFF2-40B4-BE49-F238E27FC236}">
                      <a16:creationId xmlns:a16="http://schemas.microsoft.com/office/drawing/2014/main" id="{36795931-8856-4489-BB51-3652C35681E0}"/>
                    </a:ext>
                  </a:extLst>
                </p:cNvPr>
                <p:cNvSpPr txBox="1"/>
                <p:nvPr/>
              </p:nvSpPr>
              <p:spPr>
                <a:xfrm>
                  <a:off x="2102487" y="32947"/>
                  <a:ext cx="949959" cy="1854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600" dirty="0">
                      <a:solidFill>
                        <a:schemeClr val="bg1"/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라이언 코어 </a:t>
                  </a:r>
                  <a:r>
                    <a:rPr lang="en-US" altLang="ko-KR" sz="600" dirty="0">
                      <a:solidFill>
                        <a:schemeClr val="bg1"/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400</a:t>
                  </a:r>
                  <a:r>
                    <a:rPr lang="ko-KR" altLang="en-US" sz="600" dirty="0">
                      <a:solidFill>
                        <a:schemeClr val="bg1"/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개 상자</a:t>
                  </a:r>
                </a:p>
              </p:txBody>
            </p:sp>
          </p:grpSp>
          <p:sp>
            <p:nvSpPr>
              <p:cNvPr id="267" name="사각형: 둥근 모서리 266">
                <a:extLst>
                  <a:ext uri="{FF2B5EF4-FFF2-40B4-BE49-F238E27FC236}">
                    <a16:creationId xmlns:a16="http://schemas.microsoft.com/office/drawing/2014/main" id="{CB6DF09C-B03F-464F-800A-B6877E609324}"/>
                  </a:ext>
                </a:extLst>
              </p:cNvPr>
              <p:cNvSpPr/>
              <p:nvPr/>
            </p:nvSpPr>
            <p:spPr>
              <a:xfrm>
                <a:off x="5957261" y="3775513"/>
                <a:ext cx="1116483" cy="448150"/>
              </a:xfrm>
              <a:prstGeom prst="roundRect">
                <a:avLst/>
              </a:prstGeom>
              <a:solidFill>
                <a:schemeClr val="tx1">
                  <a:alpha val="72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grpSp>
            <p:nvGrpSpPr>
              <p:cNvPr id="221" name="그룹 220">
                <a:extLst>
                  <a:ext uri="{FF2B5EF4-FFF2-40B4-BE49-F238E27FC236}">
                    <a16:creationId xmlns:a16="http://schemas.microsoft.com/office/drawing/2014/main" id="{CDD8A297-1359-410D-B7B6-220ED4E31179}"/>
                  </a:ext>
                </a:extLst>
              </p:cNvPr>
              <p:cNvGrpSpPr/>
              <p:nvPr/>
            </p:nvGrpSpPr>
            <p:grpSpPr>
              <a:xfrm>
                <a:off x="5957261" y="3162116"/>
                <a:ext cx="1152018" cy="461200"/>
                <a:chOff x="1837281" y="17035"/>
                <a:chExt cx="1156722" cy="463084"/>
              </a:xfrm>
            </p:grpSpPr>
            <p:sp>
              <p:nvSpPr>
                <p:cNvPr id="262" name="사각형: 둥근 모서리 261">
                  <a:extLst>
                    <a:ext uri="{FF2B5EF4-FFF2-40B4-BE49-F238E27FC236}">
                      <a16:creationId xmlns:a16="http://schemas.microsoft.com/office/drawing/2014/main" id="{BAEA6262-1827-40E4-BE73-6BCBB908F344}"/>
                    </a:ext>
                  </a:extLst>
                </p:cNvPr>
                <p:cNvSpPr/>
                <p:nvPr/>
              </p:nvSpPr>
              <p:spPr>
                <a:xfrm>
                  <a:off x="1837281" y="30138"/>
                  <a:ext cx="1121043" cy="449981"/>
                </a:xfrm>
                <a:prstGeom prst="roundRect">
                  <a:avLst/>
                </a:prstGeom>
                <a:solidFill>
                  <a:schemeClr val="tx1">
                    <a:alpha val="72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</p:txBody>
            </p:sp>
            <p:sp>
              <p:nvSpPr>
                <p:cNvPr id="263" name="사각형: 둥근 모서리 262">
                  <a:extLst>
                    <a:ext uri="{FF2B5EF4-FFF2-40B4-BE49-F238E27FC236}">
                      <a16:creationId xmlns:a16="http://schemas.microsoft.com/office/drawing/2014/main" id="{A1CBE3FC-B05B-4B2F-A747-3986998369B5}"/>
                    </a:ext>
                  </a:extLst>
                </p:cNvPr>
                <p:cNvSpPr/>
                <p:nvPr/>
              </p:nvSpPr>
              <p:spPr>
                <a:xfrm>
                  <a:off x="2507910" y="352000"/>
                  <a:ext cx="379056" cy="92360"/>
                </a:xfrm>
                <a:prstGeom prst="round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altLang="ko-KR" sz="600" dirty="0"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815</a:t>
                  </a:r>
                  <a:endParaRPr lang="ko-KR" altLang="en-US" sz="600" dirty="0"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</p:txBody>
            </p:sp>
            <p:sp>
              <p:nvSpPr>
                <p:cNvPr id="264" name="TextBox 263">
                  <a:extLst>
                    <a:ext uri="{FF2B5EF4-FFF2-40B4-BE49-F238E27FC236}">
                      <a16:creationId xmlns:a16="http://schemas.microsoft.com/office/drawing/2014/main" id="{044E0743-95F5-4E28-9EAE-DED0DF6D45AB}"/>
                    </a:ext>
                  </a:extLst>
                </p:cNvPr>
                <p:cNvSpPr txBox="1"/>
                <p:nvPr/>
              </p:nvSpPr>
              <p:spPr>
                <a:xfrm>
                  <a:off x="2573089" y="17035"/>
                  <a:ext cx="185485" cy="21632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ko-KR" altLang="en-US" sz="8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</p:txBody>
            </p:sp>
            <p:sp>
              <p:nvSpPr>
                <p:cNvPr id="265" name="TextBox 264">
                  <a:extLst>
                    <a:ext uri="{FF2B5EF4-FFF2-40B4-BE49-F238E27FC236}">
                      <a16:creationId xmlns:a16="http://schemas.microsoft.com/office/drawing/2014/main" id="{01B37966-FB52-494E-B293-E763350A8251}"/>
                    </a:ext>
                  </a:extLst>
                </p:cNvPr>
                <p:cNvSpPr txBox="1"/>
                <p:nvPr/>
              </p:nvSpPr>
              <p:spPr>
                <a:xfrm>
                  <a:off x="2340204" y="144046"/>
                  <a:ext cx="653799" cy="21632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800" dirty="0">
                      <a:solidFill>
                        <a:schemeClr val="bg1"/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계정당 </a:t>
                  </a:r>
                  <a:r>
                    <a:rPr lang="en-US" altLang="ko-KR" sz="800" dirty="0">
                      <a:solidFill>
                        <a:schemeClr val="bg1"/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0/5</a:t>
                  </a:r>
                  <a:endParaRPr lang="ko-KR" altLang="en-US" sz="8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</p:txBody>
            </p:sp>
          </p:grpSp>
          <p:grpSp>
            <p:nvGrpSpPr>
              <p:cNvPr id="222" name="그룹 221">
                <a:extLst>
                  <a:ext uri="{FF2B5EF4-FFF2-40B4-BE49-F238E27FC236}">
                    <a16:creationId xmlns:a16="http://schemas.microsoft.com/office/drawing/2014/main" id="{4EE7C338-EB1C-47A2-9BE2-3A4F7724387A}"/>
                  </a:ext>
                </a:extLst>
              </p:cNvPr>
              <p:cNvGrpSpPr/>
              <p:nvPr/>
            </p:nvGrpSpPr>
            <p:grpSpPr>
              <a:xfrm>
                <a:off x="5957257" y="2546604"/>
                <a:ext cx="1192098" cy="479370"/>
                <a:chOff x="1837281" y="1807"/>
                <a:chExt cx="1196971" cy="481329"/>
              </a:xfrm>
            </p:grpSpPr>
            <p:sp>
              <p:nvSpPr>
                <p:cNvPr id="257" name="사각형: 둥근 모서리 256">
                  <a:extLst>
                    <a:ext uri="{FF2B5EF4-FFF2-40B4-BE49-F238E27FC236}">
                      <a16:creationId xmlns:a16="http://schemas.microsoft.com/office/drawing/2014/main" id="{5A412615-45E2-4B77-B813-6C7ADDE5AD8C}"/>
                    </a:ext>
                  </a:extLst>
                </p:cNvPr>
                <p:cNvSpPr/>
                <p:nvPr/>
              </p:nvSpPr>
              <p:spPr>
                <a:xfrm>
                  <a:off x="1837281" y="30138"/>
                  <a:ext cx="1121043" cy="449981"/>
                </a:xfrm>
                <a:prstGeom prst="roundRect">
                  <a:avLst/>
                </a:prstGeom>
                <a:solidFill>
                  <a:schemeClr val="tx1">
                    <a:alpha val="72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</p:txBody>
            </p:sp>
            <p:sp>
              <p:nvSpPr>
                <p:cNvPr id="258" name="사각형: 둥근 모서리 257">
                  <a:extLst>
                    <a:ext uri="{FF2B5EF4-FFF2-40B4-BE49-F238E27FC236}">
                      <a16:creationId xmlns:a16="http://schemas.microsoft.com/office/drawing/2014/main" id="{429B73FF-8D0C-440D-A2F6-01F62B6413CF}"/>
                    </a:ext>
                  </a:extLst>
                </p:cNvPr>
                <p:cNvSpPr/>
                <p:nvPr/>
              </p:nvSpPr>
              <p:spPr>
                <a:xfrm>
                  <a:off x="2507910" y="352000"/>
                  <a:ext cx="379056" cy="92360"/>
                </a:xfrm>
                <a:prstGeom prst="round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altLang="ko-KR" sz="600" dirty="0"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 1945</a:t>
                  </a:r>
                  <a:endParaRPr lang="ko-KR" altLang="en-US" sz="600" dirty="0"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</p:txBody>
            </p:sp>
            <p:sp>
              <p:nvSpPr>
                <p:cNvPr id="259" name="TextBox 258">
                  <a:extLst>
                    <a:ext uri="{FF2B5EF4-FFF2-40B4-BE49-F238E27FC236}">
                      <a16:creationId xmlns:a16="http://schemas.microsoft.com/office/drawing/2014/main" id="{1F2C236A-8190-45EB-BECF-EBA666798DFA}"/>
                    </a:ext>
                  </a:extLst>
                </p:cNvPr>
                <p:cNvSpPr txBox="1"/>
                <p:nvPr/>
              </p:nvSpPr>
              <p:spPr>
                <a:xfrm>
                  <a:off x="2083044" y="1807"/>
                  <a:ext cx="951208" cy="30903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ko-KR" altLang="en-US" sz="700" dirty="0">
                      <a:solidFill>
                        <a:schemeClr val="bg1"/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 </a:t>
                  </a:r>
                  <a:r>
                    <a:rPr lang="en-US" altLang="ko-KR" sz="700" dirty="0">
                      <a:solidFill>
                        <a:schemeClr val="bg1"/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105</a:t>
                  </a:r>
                  <a:r>
                    <a:rPr lang="ko-KR" altLang="en-US" sz="700" dirty="0">
                      <a:solidFill>
                        <a:schemeClr val="bg1"/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레벨 옵션 </a:t>
                  </a:r>
                  <a:r>
                    <a:rPr lang="ko-KR" altLang="en-US" sz="700" dirty="0" err="1">
                      <a:solidFill>
                        <a:schemeClr val="bg1"/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에픽</a:t>
                  </a:r>
                  <a:r>
                    <a:rPr lang="ko-KR" altLang="en-US" sz="700" dirty="0">
                      <a:solidFill>
                        <a:schemeClr val="bg1"/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       </a:t>
                  </a:r>
                  <a:r>
                    <a:rPr lang="ko-KR" altLang="en-US" sz="700" dirty="0" err="1">
                      <a:solidFill>
                        <a:schemeClr val="bg1"/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방어구</a:t>
                  </a:r>
                  <a:r>
                    <a:rPr lang="ko-KR" altLang="en-US" sz="700" dirty="0">
                      <a:solidFill>
                        <a:schemeClr val="bg1"/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 선택권</a:t>
                  </a:r>
                </a:p>
              </p:txBody>
            </p:sp>
            <p:sp>
              <p:nvSpPr>
                <p:cNvPr id="260" name="TextBox 259">
                  <a:extLst>
                    <a:ext uri="{FF2B5EF4-FFF2-40B4-BE49-F238E27FC236}">
                      <a16:creationId xmlns:a16="http://schemas.microsoft.com/office/drawing/2014/main" id="{863076B4-00F4-4291-84B4-71E1889BE2B1}"/>
                    </a:ext>
                  </a:extLst>
                </p:cNvPr>
                <p:cNvSpPr txBox="1"/>
                <p:nvPr/>
              </p:nvSpPr>
              <p:spPr>
                <a:xfrm>
                  <a:off x="2036824" y="266812"/>
                  <a:ext cx="653801" cy="21632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800" dirty="0">
                      <a:solidFill>
                        <a:schemeClr val="bg1"/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계정당 </a:t>
                  </a:r>
                  <a:r>
                    <a:rPr lang="en-US" altLang="ko-KR" sz="800" dirty="0">
                      <a:solidFill>
                        <a:schemeClr val="bg1"/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0/1</a:t>
                  </a:r>
                  <a:endParaRPr lang="ko-KR" altLang="en-US" sz="8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</p:txBody>
            </p:sp>
          </p:grpSp>
          <p:sp>
            <p:nvSpPr>
              <p:cNvPr id="223" name="직사각형 222">
                <a:extLst>
                  <a:ext uri="{FF2B5EF4-FFF2-40B4-BE49-F238E27FC236}">
                    <a16:creationId xmlns:a16="http://schemas.microsoft.com/office/drawing/2014/main" id="{AF1B81DD-CE7A-446C-BED2-C9F73FCAE8BF}"/>
                  </a:ext>
                </a:extLst>
              </p:cNvPr>
              <p:cNvSpPr/>
              <p:nvPr/>
            </p:nvSpPr>
            <p:spPr>
              <a:xfrm>
                <a:off x="7186385" y="2581626"/>
                <a:ext cx="79347" cy="2775157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224" name="직사각형 223">
                <a:extLst>
                  <a:ext uri="{FF2B5EF4-FFF2-40B4-BE49-F238E27FC236}">
                    <a16:creationId xmlns:a16="http://schemas.microsoft.com/office/drawing/2014/main" id="{CDC7AF07-3C9A-4EEB-8C57-E3FEC7AA0863}"/>
                  </a:ext>
                </a:extLst>
              </p:cNvPr>
              <p:cNvSpPr/>
              <p:nvPr/>
            </p:nvSpPr>
            <p:spPr>
              <a:xfrm rot="16200000">
                <a:off x="7186384" y="5356783"/>
                <a:ext cx="79347" cy="79347"/>
              </a:xfrm>
              <a:prstGeom prst="rect">
                <a:avLst/>
              </a:prstGeom>
              <a:solidFill>
                <a:schemeClr val="tx1">
                  <a:alpha val="5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225" name="직사각형 224">
                <a:extLst>
                  <a:ext uri="{FF2B5EF4-FFF2-40B4-BE49-F238E27FC236}">
                    <a16:creationId xmlns:a16="http://schemas.microsoft.com/office/drawing/2014/main" id="{ACF649CA-6898-4A8E-9138-A79A1478C848}"/>
                  </a:ext>
                </a:extLst>
              </p:cNvPr>
              <p:cNvSpPr/>
              <p:nvPr/>
            </p:nvSpPr>
            <p:spPr>
              <a:xfrm rot="16200000" flipH="1" flipV="1">
                <a:off x="7186385" y="2502277"/>
                <a:ext cx="79347" cy="79347"/>
              </a:xfrm>
              <a:prstGeom prst="rect">
                <a:avLst/>
              </a:prstGeom>
              <a:solidFill>
                <a:schemeClr val="tx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226" name="이등변 삼각형 225">
                <a:extLst>
                  <a:ext uri="{FF2B5EF4-FFF2-40B4-BE49-F238E27FC236}">
                    <a16:creationId xmlns:a16="http://schemas.microsoft.com/office/drawing/2014/main" id="{B00D62E1-612F-4497-AC11-4EEF8A808FE1}"/>
                  </a:ext>
                </a:extLst>
              </p:cNvPr>
              <p:cNvSpPr/>
              <p:nvPr/>
            </p:nvSpPr>
            <p:spPr>
              <a:xfrm>
                <a:off x="7200964" y="2516188"/>
                <a:ext cx="45720" cy="51524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227" name="사각형: 둥근 모서리 226">
                <a:extLst>
                  <a:ext uri="{FF2B5EF4-FFF2-40B4-BE49-F238E27FC236}">
                    <a16:creationId xmlns:a16="http://schemas.microsoft.com/office/drawing/2014/main" id="{8855C11C-1151-40E5-AAB4-8A1E136AB8E8}"/>
                  </a:ext>
                </a:extLst>
              </p:cNvPr>
              <p:cNvSpPr/>
              <p:nvPr/>
            </p:nvSpPr>
            <p:spPr>
              <a:xfrm>
                <a:off x="5296870" y="5786296"/>
                <a:ext cx="569606" cy="249394"/>
              </a:xfrm>
              <a:prstGeom prst="roundRect">
                <a:avLst/>
              </a:prstGeom>
              <a:solidFill>
                <a:srgbClr val="0F35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판매</a:t>
                </a:r>
              </a:p>
            </p:txBody>
          </p:sp>
          <p:sp>
            <p:nvSpPr>
              <p:cNvPr id="228" name="사각형: 둥근 모서리 227">
                <a:extLst>
                  <a:ext uri="{FF2B5EF4-FFF2-40B4-BE49-F238E27FC236}">
                    <a16:creationId xmlns:a16="http://schemas.microsoft.com/office/drawing/2014/main" id="{0F44F5F8-FFEF-4F07-BBE7-2F35A91AE7B1}"/>
                  </a:ext>
                </a:extLst>
              </p:cNvPr>
              <p:cNvSpPr/>
              <p:nvPr/>
            </p:nvSpPr>
            <p:spPr>
              <a:xfrm>
                <a:off x="5965292" y="5785384"/>
                <a:ext cx="569606" cy="249394"/>
              </a:xfrm>
              <a:prstGeom prst="roundRect">
                <a:avLst/>
              </a:prstGeom>
              <a:solidFill>
                <a:srgbClr val="0F35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구입</a:t>
                </a:r>
              </a:p>
            </p:txBody>
          </p:sp>
          <p:sp>
            <p:nvSpPr>
              <p:cNvPr id="255" name="사각형: 둥근 모서리 254">
                <a:extLst>
                  <a:ext uri="{FF2B5EF4-FFF2-40B4-BE49-F238E27FC236}">
                    <a16:creationId xmlns:a16="http://schemas.microsoft.com/office/drawing/2014/main" id="{2EAE759E-8EA0-4542-97CD-34763CE5045D}"/>
                  </a:ext>
                </a:extLst>
              </p:cNvPr>
              <p:cNvSpPr/>
              <p:nvPr/>
            </p:nvSpPr>
            <p:spPr>
              <a:xfrm>
                <a:off x="6329362" y="5506511"/>
                <a:ext cx="747857" cy="155407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        600</a:t>
                </a:r>
                <a:endParaRPr lang="ko-KR" altLang="en-US" sz="8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230" name="TextBox 229">
                <a:extLst>
                  <a:ext uri="{FF2B5EF4-FFF2-40B4-BE49-F238E27FC236}">
                    <a16:creationId xmlns:a16="http://schemas.microsoft.com/office/drawing/2014/main" id="{80DD93C3-576B-4F8B-B704-93A3C5985D83}"/>
                  </a:ext>
                </a:extLst>
              </p:cNvPr>
              <p:cNvSpPr txBox="1"/>
              <p:nvPr/>
            </p:nvSpPr>
            <p:spPr>
              <a:xfrm>
                <a:off x="5670329" y="5463845"/>
                <a:ext cx="753732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dirty="0">
                    <a:solidFill>
                      <a:srgbClr val="00B050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보유재료 </a:t>
                </a:r>
                <a:r>
                  <a:rPr lang="en-US" altLang="ko-KR" sz="1000" dirty="0">
                    <a:solidFill>
                      <a:srgbClr val="00B050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: </a:t>
                </a:r>
                <a:endParaRPr lang="ko-KR" altLang="en-US" sz="1000" dirty="0">
                  <a:solidFill>
                    <a:srgbClr val="00B05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grpSp>
            <p:nvGrpSpPr>
              <p:cNvPr id="231" name="그룹 230">
                <a:extLst>
                  <a:ext uri="{FF2B5EF4-FFF2-40B4-BE49-F238E27FC236}">
                    <a16:creationId xmlns:a16="http://schemas.microsoft.com/office/drawing/2014/main" id="{9C910352-0C1C-4D51-A090-E93EA8670B64}"/>
                  </a:ext>
                </a:extLst>
              </p:cNvPr>
              <p:cNvGrpSpPr/>
              <p:nvPr/>
            </p:nvGrpSpPr>
            <p:grpSpPr>
              <a:xfrm>
                <a:off x="5957257" y="4375860"/>
                <a:ext cx="1116481" cy="448150"/>
                <a:chOff x="5957257" y="4313939"/>
                <a:chExt cx="1121043" cy="449981"/>
              </a:xfrm>
            </p:grpSpPr>
            <p:grpSp>
              <p:nvGrpSpPr>
                <p:cNvPr id="250" name="그룹 249">
                  <a:extLst>
                    <a:ext uri="{FF2B5EF4-FFF2-40B4-BE49-F238E27FC236}">
                      <a16:creationId xmlns:a16="http://schemas.microsoft.com/office/drawing/2014/main" id="{9F268968-E304-4E59-90C9-E4CF505CFCBF}"/>
                    </a:ext>
                  </a:extLst>
                </p:cNvPr>
                <p:cNvGrpSpPr/>
                <p:nvPr/>
              </p:nvGrpSpPr>
              <p:grpSpPr>
                <a:xfrm>
                  <a:off x="5957257" y="4313939"/>
                  <a:ext cx="1121043" cy="449981"/>
                  <a:chOff x="1837281" y="30138"/>
                  <a:chExt cx="1121043" cy="449981"/>
                </a:xfrm>
              </p:grpSpPr>
              <p:sp>
                <p:nvSpPr>
                  <p:cNvPr id="252" name="사각형: 둥근 모서리 251">
                    <a:extLst>
                      <a:ext uri="{FF2B5EF4-FFF2-40B4-BE49-F238E27FC236}">
                        <a16:creationId xmlns:a16="http://schemas.microsoft.com/office/drawing/2014/main" id="{93C5CC7C-DEC7-4324-AE09-265E1955B1C7}"/>
                      </a:ext>
                    </a:extLst>
                  </p:cNvPr>
                  <p:cNvSpPr/>
                  <p:nvPr/>
                </p:nvSpPr>
                <p:spPr>
                  <a:xfrm>
                    <a:off x="1837281" y="30138"/>
                    <a:ext cx="1121043" cy="449981"/>
                  </a:xfrm>
                  <a:prstGeom prst="roundRect">
                    <a:avLst/>
                  </a:prstGeom>
                  <a:solidFill>
                    <a:schemeClr val="tx1">
                      <a:alpha val="72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latin typeface="나눔스퀘어" panose="020B0600000101010101" pitchFamily="50" charset="-127"/>
                      <a:ea typeface="나눔스퀘어" panose="020B0600000101010101" pitchFamily="50" charset="-127"/>
                    </a:endParaRPr>
                  </a:p>
                </p:txBody>
              </p:sp>
              <p:sp>
                <p:nvSpPr>
                  <p:cNvPr id="253" name="TextBox 252">
                    <a:extLst>
                      <a:ext uri="{FF2B5EF4-FFF2-40B4-BE49-F238E27FC236}">
                        <a16:creationId xmlns:a16="http://schemas.microsoft.com/office/drawing/2014/main" id="{D00FDDF9-C1B5-4B78-810F-823308AB0767}"/>
                      </a:ext>
                    </a:extLst>
                  </p:cNvPr>
                  <p:cNvSpPr txBox="1"/>
                  <p:nvPr/>
                </p:nvSpPr>
                <p:spPr>
                  <a:xfrm>
                    <a:off x="2188437" y="30138"/>
                    <a:ext cx="184731" cy="21544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endParaRPr lang="ko-KR" altLang="en-US" sz="800" dirty="0">
                      <a:solidFill>
                        <a:schemeClr val="bg1"/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endParaRPr>
                  </a:p>
                </p:txBody>
              </p:sp>
              <p:sp>
                <p:nvSpPr>
                  <p:cNvPr id="254" name="TextBox 253">
                    <a:extLst>
                      <a:ext uri="{FF2B5EF4-FFF2-40B4-BE49-F238E27FC236}">
                        <a16:creationId xmlns:a16="http://schemas.microsoft.com/office/drawing/2014/main" id="{9D656037-60F8-4E8B-A05A-DE59699AD0BC}"/>
                      </a:ext>
                    </a:extLst>
                  </p:cNvPr>
                  <p:cNvSpPr txBox="1"/>
                  <p:nvPr/>
                </p:nvSpPr>
                <p:spPr>
                  <a:xfrm>
                    <a:off x="2131287" y="173013"/>
                    <a:ext cx="184731" cy="21544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endParaRPr lang="ko-KR" altLang="en-US" sz="800" dirty="0">
                      <a:solidFill>
                        <a:schemeClr val="bg1"/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endParaRPr>
                  </a:p>
                </p:txBody>
              </p:sp>
            </p:grpSp>
            <p:sp>
              <p:nvSpPr>
                <p:cNvPr id="251" name="직사각형 250">
                  <a:extLst>
                    <a:ext uri="{FF2B5EF4-FFF2-40B4-BE49-F238E27FC236}">
                      <a16:creationId xmlns:a16="http://schemas.microsoft.com/office/drawing/2014/main" id="{F0D60C50-2F9C-4CD2-9C35-E04DA5371138}"/>
                    </a:ext>
                  </a:extLst>
                </p:cNvPr>
                <p:cNvSpPr/>
                <p:nvPr/>
              </p:nvSpPr>
              <p:spPr>
                <a:xfrm>
                  <a:off x="6021656" y="4366642"/>
                  <a:ext cx="164490" cy="167534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</p:txBody>
            </p:sp>
          </p:grpSp>
          <p:grpSp>
            <p:nvGrpSpPr>
              <p:cNvPr id="232" name="그룹 231">
                <a:extLst>
                  <a:ext uri="{FF2B5EF4-FFF2-40B4-BE49-F238E27FC236}">
                    <a16:creationId xmlns:a16="http://schemas.microsoft.com/office/drawing/2014/main" id="{3F90984A-C870-479B-9BAA-FF3B60ED534E}"/>
                  </a:ext>
                </a:extLst>
              </p:cNvPr>
              <p:cNvGrpSpPr/>
              <p:nvPr/>
            </p:nvGrpSpPr>
            <p:grpSpPr>
              <a:xfrm>
                <a:off x="5957257" y="4976206"/>
                <a:ext cx="1116481" cy="448150"/>
                <a:chOff x="5957257" y="4313939"/>
                <a:chExt cx="1121043" cy="449981"/>
              </a:xfrm>
            </p:grpSpPr>
            <p:grpSp>
              <p:nvGrpSpPr>
                <p:cNvPr id="245" name="그룹 244">
                  <a:extLst>
                    <a:ext uri="{FF2B5EF4-FFF2-40B4-BE49-F238E27FC236}">
                      <a16:creationId xmlns:a16="http://schemas.microsoft.com/office/drawing/2014/main" id="{B9C79C73-65D9-4512-A826-52B41ED65FF7}"/>
                    </a:ext>
                  </a:extLst>
                </p:cNvPr>
                <p:cNvGrpSpPr/>
                <p:nvPr/>
              </p:nvGrpSpPr>
              <p:grpSpPr>
                <a:xfrm>
                  <a:off x="5957257" y="4313939"/>
                  <a:ext cx="1121043" cy="449981"/>
                  <a:chOff x="1837281" y="30138"/>
                  <a:chExt cx="1121043" cy="449981"/>
                </a:xfrm>
              </p:grpSpPr>
              <p:sp>
                <p:nvSpPr>
                  <p:cNvPr id="247" name="사각형: 둥근 모서리 246">
                    <a:extLst>
                      <a:ext uri="{FF2B5EF4-FFF2-40B4-BE49-F238E27FC236}">
                        <a16:creationId xmlns:a16="http://schemas.microsoft.com/office/drawing/2014/main" id="{AC0C09AC-CB56-4A63-9EE1-DE363E26B762}"/>
                      </a:ext>
                    </a:extLst>
                  </p:cNvPr>
                  <p:cNvSpPr/>
                  <p:nvPr/>
                </p:nvSpPr>
                <p:spPr>
                  <a:xfrm>
                    <a:off x="1837281" y="30138"/>
                    <a:ext cx="1121043" cy="449981"/>
                  </a:xfrm>
                  <a:prstGeom prst="roundRect">
                    <a:avLst/>
                  </a:prstGeom>
                  <a:solidFill>
                    <a:schemeClr val="tx1">
                      <a:alpha val="72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latin typeface="나눔스퀘어" panose="020B0600000101010101" pitchFamily="50" charset="-127"/>
                      <a:ea typeface="나눔스퀘어" panose="020B0600000101010101" pitchFamily="50" charset="-127"/>
                    </a:endParaRPr>
                  </a:p>
                </p:txBody>
              </p:sp>
              <p:sp>
                <p:nvSpPr>
                  <p:cNvPr id="248" name="TextBox 247">
                    <a:extLst>
                      <a:ext uri="{FF2B5EF4-FFF2-40B4-BE49-F238E27FC236}">
                        <a16:creationId xmlns:a16="http://schemas.microsoft.com/office/drawing/2014/main" id="{1BE1A959-5B5A-4359-BE54-28A16DB55530}"/>
                      </a:ext>
                    </a:extLst>
                  </p:cNvPr>
                  <p:cNvSpPr txBox="1"/>
                  <p:nvPr/>
                </p:nvSpPr>
                <p:spPr>
                  <a:xfrm>
                    <a:off x="2188437" y="30138"/>
                    <a:ext cx="184731" cy="21544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endParaRPr lang="ko-KR" altLang="en-US" sz="800" dirty="0">
                      <a:solidFill>
                        <a:schemeClr val="bg1"/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endParaRPr>
                  </a:p>
                </p:txBody>
              </p:sp>
              <p:sp>
                <p:nvSpPr>
                  <p:cNvPr id="249" name="TextBox 248">
                    <a:extLst>
                      <a:ext uri="{FF2B5EF4-FFF2-40B4-BE49-F238E27FC236}">
                        <a16:creationId xmlns:a16="http://schemas.microsoft.com/office/drawing/2014/main" id="{9FB407E5-55E8-4B71-91AD-7D26B1BF4355}"/>
                      </a:ext>
                    </a:extLst>
                  </p:cNvPr>
                  <p:cNvSpPr txBox="1"/>
                  <p:nvPr/>
                </p:nvSpPr>
                <p:spPr>
                  <a:xfrm>
                    <a:off x="2131287" y="173013"/>
                    <a:ext cx="184731" cy="21544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endParaRPr lang="ko-KR" altLang="en-US" sz="800" dirty="0">
                      <a:solidFill>
                        <a:schemeClr val="bg1"/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endParaRPr>
                  </a:p>
                </p:txBody>
              </p:sp>
            </p:grpSp>
            <p:sp>
              <p:nvSpPr>
                <p:cNvPr id="246" name="직사각형 245">
                  <a:extLst>
                    <a:ext uri="{FF2B5EF4-FFF2-40B4-BE49-F238E27FC236}">
                      <a16:creationId xmlns:a16="http://schemas.microsoft.com/office/drawing/2014/main" id="{A7FC4A1E-6E03-4D0D-A451-877C76CBDFA2}"/>
                    </a:ext>
                  </a:extLst>
                </p:cNvPr>
                <p:cNvSpPr/>
                <p:nvPr/>
              </p:nvSpPr>
              <p:spPr>
                <a:xfrm>
                  <a:off x="6021656" y="4366642"/>
                  <a:ext cx="164490" cy="167534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</p:txBody>
            </p:sp>
          </p:grpSp>
          <p:grpSp>
            <p:nvGrpSpPr>
              <p:cNvPr id="233" name="그룹 232">
                <a:extLst>
                  <a:ext uri="{FF2B5EF4-FFF2-40B4-BE49-F238E27FC236}">
                    <a16:creationId xmlns:a16="http://schemas.microsoft.com/office/drawing/2014/main" id="{E0D5F5EB-A0A6-4D5A-81CA-06D883D7C4EB}"/>
                  </a:ext>
                </a:extLst>
              </p:cNvPr>
              <p:cNvGrpSpPr/>
              <p:nvPr/>
            </p:nvGrpSpPr>
            <p:grpSpPr>
              <a:xfrm>
                <a:off x="4730091" y="4986150"/>
                <a:ext cx="1116481" cy="448150"/>
                <a:chOff x="5957257" y="4313939"/>
                <a:chExt cx="1121043" cy="449981"/>
              </a:xfrm>
            </p:grpSpPr>
            <p:grpSp>
              <p:nvGrpSpPr>
                <p:cNvPr id="240" name="그룹 239">
                  <a:extLst>
                    <a:ext uri="{FF2B5EF4-FFF2-40B4-BE49-F238E27FC236}">
                      <a16:creationId xmlns:a16="http://schemas.microsoft.com/office/drawing/2014/main" id="{124D5161-AAA9-4664-8452-4B1BD375A46E}"/>
                    </a:ext>
                  </a:extLst>
                </p:cNvPr>
                <p:cNvGrpSpPr/>
                <p:nvPr/>
              </p:nvGrpSpPr>
              <p:grpSpPr>
                <a:xfrm>
                  <a:off x="5957257" y="4313939"/>
                  <a:ext cx="1121043" cy="449981"/>
                  <a:chOff x="1837281" y="30138"/>
                  <a:chExt cx="1121043" cy="449981"/>
                </a:xfrm>
              </p:grpSpPr>
              <p:sp>
                <p:nvSpPr>
                  <p:cNvPr id="242" name="사각형: 둥근 모서리 241">
                    <a:extLst>
                      <a:ext uri="{FF2B5EF4-FFF2-40B4-BE49-F238E27FC236}">
                        <a16:creationId xmlns:a16="http://schemas.microsoft.com/office/drawing/2014/main" id="{55AB3B38-9B5F-4830-B961-99D35DECF114}"/>
                      </a:ext>
                    </a:extLst>
                  </p:cNvPr>
                  <p:cNvSpPr/>
                  <p:nvPr/>
                </p:nvSpPr>
                <p:spPr>
                  <a:xfrm>
                    <a:off x="1837281" y="30138"/>
                    <a:ext cx="1121043" cy="449981"/>
                  </a:xfrm>
                  <a:prstGeom prst="roundRect">
                    <a:avLst/>
                  </a:prstGeom>
                  <a:solidFill>
                    <a:schemeClr val="tx1">
                      <a:alpha val="72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latin typeface="나눔스퀘어" panose="020B0600000101010101" pitchFamily="50" charset="-127"/>
                      <a:ea typeface="나눔스퀘어" panose="020B0600000101010101" pitchFamily="50" charset="-127"/>
                    </a:endParaRPr>
                  </a:p>
                </p:txBody>
              </p:sp>
              <p:sp>
                <p:nvSpPr>
                  <p:cNvPr id="243" name="TextBox 242">
                    <a:extLst>
                      <a:ext uri="{FF2B5EF4-FFF2-40B4-BE49-F238E27FC236}">
                        <a16:creationId xmlns:a16="http://schemas.microsoft.com/office/drawing/2014/main" id="{40C30BDA-7931-4FBE-9B00-3487CABD7F5C}"/>
                      </a:ext>
                    </a:extLst>
                  </p:cNvPr>
                  <p:cNvSpPr txBox="1"/>
                  <p:nvPr/>
                </p:nvSpPr>
                <p:spPr>
                  <a:xfrm>
                    <a:off x="2188437" y="30138"/>
                    <a:ext cx="184731" cy="21544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endParaRPr lang="ko-KR" altLang="en-US" sz="800" dirty="0">
                      <a:solidFill>
                        <a:schemeClr val="bg1"/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endParaRPr>
                  </a:p>
                </p:txBody>
              </p:sp>
              <p:sp>
                <p:nvSpPr>
                  <p:cNvPr id="244" name="TextBox 243">
                    <a:extLst>
                      <a:ext uri="{FF2B5EF4-FFF2-40B4-BE49-F238E27FC236}">
                        <a16:creationId xmlns:a16="http://schemas.microsoft.com/office/drawing/2014/main" id="{586BCF34-5410-47EE-99FE-6647532763FE}"/>
                      </a:ext>
                    </a:extLst>
                  </p:cNvPr>
                  <p:cNvSpPr txBox="1"/>
                  <p:nvPr/>
                </p:nvSpPr>
                <p:spPr>
                  <a:xfrm>
                    <a:off x="2131287" y="173013"/>
                    <a:ext cx="184731" cy="21544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endParaRPr lang="ko-KR" altLang="en-US" sz="800" dirty="0">
                      <a:solidFill>
                        <a:schemeClr val="bg1"/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endParaRPr>
                  </a:p>
                </p:txBody>
              </p:sp>
            </p:grpSp>
            <p:sp>
              <p:nvSpPr>
                <p:cNvPr id="241" name="직사각형 240">
                  <a:extLst>
                    <a:ext uri="{FF2B5EF4-FFF2-40B4-BE49-F238E27FC236}">
                      <a16:creationId xmlns:a16="http://schemas.microsoft.com/office/drawing/2014/main" id="{ABB605BB-2C4A-46AB-8472-C693EBECCD2E}"/>
                    </a:ext>
                  </a:extLst>
                </p:cNvPr>
                <p:cNvSpPr/>
                <p:nvPr/>
              </p:nvSpPr>
              <p:spPr>
                <a:xfrm>
                  <a:off x="6021656" y="4366642"/>
                  <a:ext cx="164490" cy="167534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</p:txBody>
            </p:sp>
          </p:grpSp>
          <p:grpSp>
            <p:nvGrpSpPr>
              <p:cNvPr id="234" name="그룹 233">
                <a:extLst>
                  <a:ext uri="{FF2B5EF4-FFF2-40B4-BE49-F238E27FC236}">
                    <a16:creationId xmlns:a16="http://schemas.microsoft.com/office/drawing/2014/main" id="{B6C65903-0C7D-4790-B050-20D8A1CD6445}"/>
                  </a:ext>
                </a:extLst>
              </p:cNvPr>
              <p:cNvGrpSpPr/>
              <p:nvPr/>
            </p:nvGrpSpPr>
            <p:grpSpPr>
              <a:xfrm>
                <a:off x="4730091" y="4383623"/>
                <a:ext cx="1116481" cy="448150"/>
                <a:chOff x="5957257" y="4313939"/>
                <a:chExt cx="1121043" cy="449981"/>
              </a:xfrm>
            </p:grpSpPr>
            <p:grpSp>
              <p:nvGrpSpPr>
                <p:cNvPr id="235" name="그룹 234">
                  <a:extLst>
                    <a:ext uri="{FF2B5EF4-FFF2-40B4-BE49-F238E27FC236}">
                      <a16:creationId xmlns:a16="http://schemas.microsoft.com/office/drawing/2014/main" id="{877B999D-F19D-4AFF-9592-7A6F2861C4AF}"/>
                    </a:ext>
                  </a:extLst>
                </p:cNvPr>
                <p:cNvGrpSpPr/>
                <p:nvPr/>
              </p:nvGrpSpPr>
              <p:grpSpPr>
                <a:xfrm>
                  <a:off x="5957257" y="4313939"/>
                  <a:ext cx="1121043" cy="449981"/>
                  <a:chOff x="1837281" y="30138"/>
                  <a:chExt cx="1121043" cy="449981"/>
                </a:xfrm>
              </p:grpSpPr>
              <p:sp>
                <p:nvSpPr>
                  <p:cNvPr id="237" name="사각형: 둥근 모서리 236">
                    <a:extLst>
                      <a:ext uri="{FF2B5EF4-FFF2-40B4-BE49-F238E27FC236}">
                        <a16:creationId xmlns:a16="http://schemas.microsoft.com/office/drawing/2014/main" id="{55031964-6D09-41F3-AF00-CA9C38F9E026}"/>
                      </a:ext>
                    </a:extLst>
                  </p:cNvPr>
                  <p:cNvSpPr/>
                  <p:nvPr/>
                </p:nvSpPr>
                <p:spPr>
                  <a:xfrm>
                    <a:off x="1837281" y="30138"/>
                    <a:ext cx="1121043" cy="449981"/>
                  </a:xfrm>
                  <a:prstGeom prst="roundRect">
                    <a:avLst/>
                  </a:prstGeom>
                  <a:solidFill>
                    <a:schemeClr val="tx1">
                      <a:alpha val="72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latin typeface="나눔스퀘어" panose="020B0600000101010101" pitchFamily="50" charset="-127"/>
                      <a:ea typeface="나눔스퀘어" panose="020B0600000101010101" pitchFamily="50" charset="-127"/>
                    </a:endParaRPr>
                  </a:p>
                </p:txBody>
              </p:sp>
              <p:sp>
                <p:nvSpPr>
                  <p:cNvPr id="238" name="TextBox 237">
                    <a:extLst>
                      <a:ext uri="{FF2B5EF4-FFF2-40B4-BE49-F238E27FC236}">
                        <a16:creationId xmlns:a16="http://schemas.microsoft.com/office/drawing/2014/main" id="{2C2DBCE0-AB45-4472-BE82-C4D5900596FD}"/>
                      </a:ext>
                    </a:extLst>
                  </p:cNvPr>
                  <p:cNvSpPr txBox="1"/>
                  <p:nvPr/>
                </p:nvSpPr>
                <p:spPr>
                  <a:xfrm>
                    <a:off x="2188437" y="30138"/>
                    <a:ext cx="184731" cy="21544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endParaRPr lang="ko-KR" altLang="en-US" sz="800" dirty="0">
                      <a:solidFill>
                        <a:schemeClr val="bg1"/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endParaRPr>
                  </a:p>
                </p:txBody>
              </p:sp>
              <p:sp>
                <p:nvSpPr>
                  <p:cNvPr id="239" name="TextBox 238">
                    <a:extLst>
                      <a:ext uri="{FF2B5EF4-FFF2-40B4-BE49-F238E27FC236}">
                        <a16:creationId xmlns:a16="http://schemas.microsoft.com/office/drawing/2014/main" id="{A72682A1-47B3-4016-88CC-24E7C3BE6831}"/>
                      </a:ext>
                    </a:extLst>
                  </p:cNvPr>
                  <p:cNvSpPr txBox="1"/>
                  <p:nvPr/>
                </p:nvSpPr>
                <p:spPr>
                  <a:xfrm>
                    <a:off x="2131287" y="173013"/>
                    <a:ext cx="184731" cy="21544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endParaRPr lang="ko-KR" altLang="en-US" sz="800" dirty="0">
                      <a:solidFill>
                        <a:schemeClr val="bg1"/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endParaRPr>
                  </a:p>
                </p:txBody>
              </p:sp>
            </p:grpSp>
            <p:sp>
              <p:nvSpPr>
                <p:cNvPr id="236" name="직사각형 235">
                  <a:extLst>
                    <a:ext uri="{FF2B5EF4-FFF2-40B4-BE49-F238E27FC236}">
                      <a16:creationId xmlns:a16="http://schemas.microsoft.com/office/drawing/2014/main" id="{37DB1218-9770-493A-91DC-5075FA4ACF9F}"/>
                    </a:ext>
                  </a:extLst>
                </p:cNvPr>
                <p:cNvSpPr/>
                <p:nvPr/>
              </p:nvSpPr>
              <p:spPr>
                <a:xfrm>
                  <a:off x="6021656" y="4366642"/>
                  <a:ext cx="164490" cy="167534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</p:txBody>
            </p:sp>
          </p:grpSp>
        </p:grpSp>
        <p:pic>
          <p:nvPicPr>
            <p:cNvPr id="294" name="그림 293">
              <a:extLst>
                <a:ext uri="{FF2B5EF4-FFF2-40B4-BE49-F238E27FC236}">
                  <a16:creationId xmlns:a16="http://schemas.microsoft.com/office/drawing/2014/main" id="{F93AE70C-3A6D-470C-8BF8-8F5D8B49CB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538" t="15042" r="83600" b="71027"/>
            <a:stretch/>
          </p:blipFill>
          <p:spPr>
            <a:xfrm>
              <a:off x="9519929" y="6014729"/>
              <a:ext cx="262615" cy="233779"/>
            </a:xfrm>
            <a:prstGeom prst="rect">
              <a:avLst/>
            </a:prstGeom>
          </p:spPr>
        </p:pic>
        <p:sp>
          <p:nvSpPr>
            <p:cNvPr id="296" name="TextBox 295">
              <a:extLst>
                <a:ext uri="{FF2B5EF4-FFF2-40B4-BE49-F238E27FC236}">
                  <a16:creationId xmlns:a16="http://schemas.microsoft.com/office/drawing/2014/main" id="{59F6F89D-0104-4E4D-ABC2-01E05348778B}"/>
                </a:ext>
              </a:extLst>
            </p:cNvPr>
            <p:cNvSpPr txBox="1"/>
            <p:nvPr/>
          </p:nvSpPr>
          <p:spPr>
            <a:xfrm>
              <a:off x="9885748" y="6125295"/>
              <a:ext cx="83067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계정당 </a:t>
              </a:r>
              <a:r>
                <a:rPr lang="en-US" altLang="ko-KR" sz="8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1</a:t>
              </a:r>
              <a:r>
                <a:rPr lang="ko-KR" altLang="en-US" sz="8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주 </a:t>
              </a:r>
              <a:r>
                <a:rPr lang="en-US" altLang="ko-KR" sz="8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0/1</a:t>
              </a:r>
              <a:endParaRPr lang="ko-KR" altLang="en-US" sz="8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97" name="TextBox 296">
              <a:extLst>
                <a:ext uri="{FF2B5EF4-FFF2-40B4-BE49-F238E27FC236}">
                  <a16:creationId xmlns:a16="http://schemas.microsoft.com/office/drawing/2014/main" id="{B163C43A-212B-449F-8D6C-CB5BD9084DAD}"/>
                </a:ext>
              </a:extLst>
            </p:cNvPr>
            <p:cNvSpPr txBox="1"/>
            <p:nvPr/>
          </p:nvSpPr>
          <p:spPr>
            <a:xfrm>
              <a:off x="9997125" y="6602815"/>
              <a:ext cx="697627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칼레이도 박스</a:t>
              </a:r>
            </a:p>
          </p:txBody>
        </p:sp>
        <p:sp>
          <p:nvSpPr>
            <p:cNvPr id="299" name="TextBox 298">
              <a:extLst>
                <a:ext uri="{FF2B5EF4-FFF2-40B4-BE49-F238E27FC236}">
                  <a16:creationId xmlns:a16="http://schemas.microsoft.com/office/drawing/2014/main" id="{7A5DF1C6-968A-4072-B53F-4952828B05AF}"/>
                </a:ext>
              </a:extLst>
            </p:cNvPr>
            <p:cNvSpPr txBox="1"/>
            <p:nvPr/>
          </p:nvSpPr>
          <p:spPr>
            <a:xfrm>
              <a:off x="11010644" y="6583751"/>
              <a:ext cx="877463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7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힘의 정수 </a:t>
              </a:r>
              <a:r>
                <a:rPr lang="en-US" altLang="ko-KR" sz="7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1</a:t>
              </a:r>
              <a:r>
                <a:rPr lang="ko-KR" altLang="en-US" sz="7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개 상자</a:t>
              </a:r>
            </a:p>
          </p:txBody>
        </p:sp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02211E28-3363-4BD1-8FC7-A511E5EF98A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744917" y="6623588"/>
              <a:ext cx="239870" cy="251964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17E9E05D-40F3-414E-89AA-0EB3BBBFAED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743890" y="5997799"/>
              <a:ext cx="217298" cy="217298"/>
            </a:xfrm>
            <a:prstGeom prst="rect">
              <a:avLst/>
            </a:prstGeom>
          </p:spPr>
        </p:pic>
        <p:pic>
          <p:nvPicPr>
            <p:cNvPr id="300" name="그림 299">
              <a:extLst>
                <a:ext uri="{FF2B5EF4-FFF2-40B4-BE49-F238E27FC236}">
                  <a16:creationId xmlns:a16="http://schemas.microsoft.com/office/drawing/2014/main" id="{3C1FBB84-C29C-4892-9082-CDD0910840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3817" t="1015" r="82545" b="89195"/>
            <a:stretch/>
          </p:blipFill>
          <p:spPr>
            <a:xfrm>
              <a:off x="9518352" y="7204893"/>
              <a:ext cx="230170" cy="231912"/>
            </a:xfrm>
            <a:prstGeom prst="rect">
              <a:avLst/>
            </a:prstGeom>
          </p:spPr>
        </p:pic>
        <p:pic>
          <p:nvPicPr>
            <p:cNvPr id="301" name="Picture 2" descr="태극기 한국 - Pixabay의 무료 벡터 그래픽">
              <a:extLst>
                <a:ext uri="{FF2B5EF4-FFF2-40B4-BE49-F238E27FC236}">
                  <a16:creationId xmlns:a16="http://schemas.microsoft.com/office/drawing/2014/main" id="{6653A0E2-793A-4AE0-94E1-5935F95AC6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29000" y="8980309"/>
              <a:ext cx="116555" cy="776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2" name="Picture 2" descr="태극기 한국 - Pixabay의 무료 벡터 그래픽">
              <a:extLst>
                <a:ext uri="{FF2B5EF4-FFF2-40B4-BE49-F238E27FC236}">
                  <a16:creationId xmlns:a16="http://schemas.microsoft.com/office/drawing/2014/main" id="{EC537541-1FBB-4305-83C5-977DA8D2B0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99130" y="7551019"/>
              <a:ext cx="89023" cy="593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3" name="Picture 2" descr="태극기 한국 - Pixabay의 무료 벡터 그래픽">
              <a:extLst>
                <a:ext uri="{FF2B5EF4-FFF2-40B4-BE49-F238E27FC236}">
                  <a16:creationId xmlns:a16="http://schemas.microsoft.com/office/drawing/2014/main" id="{950FF46E-DD11-490B-BA46-74AEAB3F37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13629" y="6341320"/>
              <a:ext cx="89023" cy="593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4" name="Picture 2" descr="태극기 한국 - Pixabay의 무료 벡터 그래픽">
              <a:extLst>
                <a:ext uri="{FF2B5EF4-FFF2-40B4-BE49-F238E27FC236}">
                  <a16:creationId xmlns:a16="http://schemas.microsoft.com/office/drawing/2014/main" id="{52AE7D39-A3CE-4D95-BC11-1A5D13E808F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13629" y="6945700"/>
              <a:ext cx="89023" cy="593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5" name="Picture 2" descr="태극기 한국 - Pixabay의 무료 벡터 그래픽">
              <a:extLst>
                <a:ext uri="{FF2B5EF4-FFF2-40B4-BE49-F238E27FC236}">
                  <a16:creationId xmlns:a16="http://schemas.microsoft.com/office/drawing/2014/main" id="{A892AD8E-2C63-48A0-9060-A5C14D13FF8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72119" y="6947325"/>
              <a:ext cx="89023" cy="593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6" name="Picture 2" descr="태극기 한국 - Pixabay의 무료 벡터 그래픽">
              <a:extLst>
                <a:ext uri="{FF2B5EF4-FFF2-40B4-BE49-F238E27FC236}">
                  <a16:creationId xmlns:a16="http://schemas.microsoft.com/office/drawing/2014/main" id="{40D388FC-7B12-4082-868A-BB0121EF46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73833" y="6347253"/>
              <a:ext cx="89023" cy="593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" name="그림 307">
              <a:extLst>
                <a:ext uri="{FF2B5EF4-FFF2-40B4-BE49-F238E27FC236}">
                  <a16:creationId xmlns:a16="http://schemas.microsoft.com/office/drawing/2014/main" id="{2B1A50AF-2634-452E-B25B-DDE19AEB8AF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2793" t="10229" r="85312" b="73415"/>
            <a:stretch/>
          </p:blipFill>
          <p:spPr>
            <a:xfrm>
              <a:off x="9519321" y="6610738"/>
              <a:ext cx="245669" cy="226351"/>
            </a:xfrm>
            <a:prstGeom prst="rect">
              <a:avLst/>
            </a:prstGeom>
          </p:spPr>
        </p:pic>
      </p:grpSp>
      <p:sp>
        <p:nvSpPr>
          <p:cNvPr id="28" name="타원 27">
            <a:extLst>
              <a:ext uri="{FF2B5EF4-FFF2-40B4-BE49-F238E27FC236}">
                <a16:creationId xmlns:a16="http://schemas.microsoft.com/office/drawing/2014/main" id="{DE86EFF6-19B6-4BE8-97BD-36FB4C041536}"/>
              </a:ext>
            </a:extLst>
          </p:cNvPr>
          <p:cNvSpPr/>
          <p:nvPr/>
        </p:nvSpPr>
        <p:spPr>
          <a:xfrm>
            <a:off x="3864368" y="1704375"/>
            <a:ext cx="469557" cy="45073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</a:p>
        </p:txBody>
      </p:sp>
      <p:sp>
        <p:nvSpPr>
          <p:cNvPr id="313" name="이등변 삼각형 312">
            <a:extLst>
              <a:ext uri="{FF2B5EF4-FFF2-40B4-BE49-F238E27FC236}">
                <a16:creationId xmlns:a16="http://schemas.microsoft.com/office/drawing/2014/main" id="{C620B678-488E-4374-9577-C24634EF61DD}"/>
              </a:ext>
            </a:extLst>
          </p:cNvPr>
          <p:cNvSpPr/>
          <p:nvPr/>
        </p:nvSpPr>
        <p:spPr>
          <a:xfrm flipV="1">
            <a:off x="-4361901" y="3518584"/>
            <a:ext cx="45720" cy="51524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A1DD3A85-909C-5986-B0C5-C64DB340DE2A}"/>
              </a:ext>
            </a:extLst>
          </p:cNvPr>
          <p:cNvSpPr txBox="1"/>
          <p:nvPr/>
        </p:nvSpPr>
        <p:spPr>
          <a:xfrm>
            <a:off x="363320" y="192481"/>
            <a:ext cx="63936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상점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UI</a:t>
            </a:r>
            <a:endParaRPr 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770547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켜진, 초, 옅은이(가) 표시된 사진&#10;&#10;자동 생성된 설명">
            <a:extLst>
              <a:ext uri="{FF2B5EF4-FFF2-40B4-BE49-F238E27FC236}">
                <a16:creationId xmlns:a16="http://schemas.microsoft.com/office/drawing/2014/main" id="{DC14444C-F1CA-E7D5-7CC2-4DE5B0DDE6F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49569" b="60004"/>
          <a:stretch/>
        </p:blipFill>
        <p:spPr>
          <a:xfrm>
            <a:off x="1524000" y="603030"/>
            <a:ext cx="2459382" cy="195054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DFD1E48-1D56-0918-8F27-13A9D25E8A0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0" t="50000" r="63362" b="34967"/>
          <a:stretch/>
        </p:blipFill>
        <p:spPr>
          <a:xfrm>
            <a:off x="393700" y="845207"/>
            <a:ext cx="717332" cy="73309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BA9C73-35C6-322D-E509-1E6F07708759}"/>
              </a:ext>
            </a:extLst>
          </p:cNvPr>
          <p:cNvSpPr txBox="1"/>
          <p:nvPr/>
        </p:nvSpPr>
        <p:spPr>
          <a:xfrm>
            <a:off x="393700" y="183634"/>
            <a:ext cx="1130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&lt;</a:t>
            </a:r>
            <a:r>
              <a:rPr lang="ko-KR" altLang="en-US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코인</a:t>
            </a:r>
            <a:r>
              <a:rPr lang="en-US" altLang="ko-KR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&gt;</a:t>
            </a:r>
            <a:endParaRPr lang="en-US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30937D0-F9B4-A4FC-BF61-958E64133B18}"/>
              </a:ext>
            </a:extLst>
          </p:cNvPr>
          <p:cNvSpPr txBox="1"/>
          <p:nvPr/>
        </p:nvSpPr>
        <p:spPr>
          <a:xfrm>
            <a:off x="1524000" y="183634"/>
            <a:ext cx="147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&lt;</a:t>
            </a:r>
            <a:r>
              <a:rPr lang="ko-KR" altLang="en-US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코인 상자</a:t>
            </a:r>
            <a:r>
              <a:rPr lang="en-US" altLang="ko-KR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&gt;</a:t>
            </a:r>
            <a:endParaRPr lang="en-US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78918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C7D97A1-1690-5EF0-781D-B75C20E138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243FBE1-B2D6-864D-48B4-A14E26614459}"/>
              </a:ext>
            </a:extLst>
          </p:cNvPr>
          <p:cNvSpPr txBox="1"/>
          <p:nvPr/>
        </p:nvSpPr>
        <p:spPr>
          <a:xfrm>
            <a:off x="393700" y="183634"/>
            <a:ext cx="1130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&lt;</a:t>
            </a:r>
            <a:r>
              <a:rPr lang="ko-KR" altLang="en-US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배경</a:t>
            </a:r>
            <a:r>
              <a:rPr lang="en-US" altLang="ko-KR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&gt;</a:t>
            </a:r>
            <a:endParaRPr lang="en-US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766206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실외, 어두운, 밤하늘, 대양저이(가) 표시된 사진&#10;&#10;자동 생성된 설명">
            <a:extLst>
              <a:ext uri="{FF2B5EF4-FFF2-40B4-BE49-F238E27FC236}">
                <a16:creationId xmlns:a16="http://schemas.microsoft.com/office/drawing/2014/main" id="{1A5B683E-E0FF-252E-ED40-16F1A05A12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1138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실외, 눈, 하늘, 산이(가) 표시된 사진&#10;&#10;자동 생성된 설명">
            <a:extLst>
              <a:ext uri="{FF2B5EF4-FFF2-40B4-BE49-F238E27FC236}">
                <a16:creationId xmlns:a16="http://schemas.microsoft.com/office/drawing/2014/main" id="{0872B53C-C99B-6B49-66EB-22A29FC38A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133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5D23D23-357F-59A4-F612-94C2FE65506E}"/>
              </a:ext>
            </a:extLst>
          </p:cNvPr>
          <p:cNvSpPr txBox="1"/>
          <p:nvPr/>
        </p:nvSpPr>
        <p:spPr>
          <a:xfrm>
            <a:off x="695076" y="489282"/>
            <a:ext cx="6924923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latin typeface="이사만루체 Light" panose="00000300000000000000" pitchFamily="2" charset="-127"/>
                <a:ea typeface="이사만루체 Light" panose="00000300000000000000" pitchFamily="2" charset="-127"/>
                <a:cs typeface="둥근모꼴" panose="020B0500000000000000" pitchFamily="50" charset="-127"/>
              </a:rPr>
              <a:t>신규 미니 게임 </a:t>
            </a:r>
            <a:r>
              <a:rPr lang="en-US" altLang="ko-KR" sz="2400" dirty="0">
                <a:solidFill>
                  <a:srgbClr val="FFD91C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둥근모꼴" panose="020B0500000000000000" pitchFamily="50" charset="-127"/>
              </a:rPr>
              <a:t>“</a:t>
            </a:r>
            <a:r>
              <a:rPr lang="ko-KR" altLang="en-US" sz="2400" dirty="0">
                <a:solidFill>
                  <a:srgbClr val="FFD91C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둥근모꼴" panose="020B0500000000000000" pitchFamily="50" charset="-127"/>
              </a:rPr>
              <a:t>베키와 무한의 계단</a:t>
            </a:r>
            <a:r>
              <a:rPr lang="en-US" altLang="ko-KR" sz="2400" dirty="0">
                <a:solidFill>
                  <a:srgbClr val="FFD91C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둥근모꼴" panose="020B0500000000000000" pitchFamily="50" charset="-127"/>
              </a:rPr>
              <a:t>” </a:t>
            </a:r>
            <a:r>
              <a:rPr lang="ko-KR" altLang="en-US" sz="2400" dirty="0">
                <a:latin typeface="이사만루체 Light" panose="00000300000000000000" pitchFamily="2" charset="-127"/>
                <a:ea typeface="이사만루체 Light" panose="00000300000000000000" pitchFamily="2" charset="-127"/>
                <a:cs typeface="둥근모꼴" panose="020B0500000000000000" pitchFamily="50" charset="-127"/>
              </a:rPr>
              <a:t>기획과 기획의도</a:t>
            </a:r>
            <a:endParaRPr lang="en-US" sz="2400" dirty="0">
              <a:latin typeface="이사만루체 Light" panose="00000300000000000000" pitchFamily="2" charset="-127"/>
              <a:ea typeface="이사만루체 Light" panose="00000300000000000000" pitchFamily="2" charset="-127"/>
              <a:cs typeface="둥근모꼴" panose="020B0500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808050-77CD-10CE-0558-26FFC9117797}"/>
              </a:ext>
            </a:extLst>
          </p:cNvPr>
          <p:cNvSpPr txBox="1"/>
          <p:nvPr/>
        </p:nvSpPr>
        <p:spPr>
          <a:xfrm>
            <a:off x="516835" y="2466600"/>
            <a:ext cx="6817486" cy="2277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던전 앤 파이터의 이벤트로 활용할 캐주얼 성향의 미니게임을 기획하고 개발자와 협업을 통해 유니티로 구현</a:t>
            </a:r>
            <a:endParaRPr lang="en-US" altLang="ko-KR" sz="160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매력적인 보스인 베키의 스토리를 이용한 이벤트로 던파의 강점인 스토리와 캐릭터성을 활용함</a:t>
            </a:r>
            <a:endParaRPr lang="en-US" altLang="ko-KR" sz="160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신규 유저와 기존 유저 모두에게 가치 있는 보상을 지급해 지속적인 이벤트 참여 유도와 리텐션 증가 기대</a:t>
            </a:r>
            <a:endParaRPr lang="en-US" altLang="ko-KR" sz="160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767764C-6C55-3DAD-D38D-D951F47E20CE}"/>
              </a:ext>
            </a:extLst>
          </p:cNvPr>
          <p:cNvSpPr/>
          <p:nvPr/>
        </p:nvSpPr>
        <p:spPr>
          <a:xfrm>
            <a:off x="516835" y="649357"/>
            <a:ext cx="60392" cy="358668"/>
          </a:xfrm>
          <a:prstGeom prst="rect">
            <a:avLst/>
          </a:prstGeom>
          <a:solidFill>
            <a:srgbClr val="FFD9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4" name="Picture 4" descr="attachment/말괄량이 ...">
            <a:extLst>
              <a:ext uri="{FF2B5EF4-FFF2-40B4-BE49-F238E27FC236}">
                <a16:creationId xmlns:a16="http://schemas.microsoft.com/office/drawing/2014/main" id="{E855A0E4-4E82-AEBE-FF1D-73C0FA83E5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9999" y="1513664"/>
            <a:ext cx="4129075" cy="3830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91108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실외, 어두운, 밤이(가) 표시된 사진&#10;&#10;자동 생성된 설명">
            <a:extLst>
              <a:ext uri="{FF2B5EF4-FFF2-40B4-BE49-F238E27FC236}">
                <a16:creationId xmlns:a16="http://schemas.microsoft.com/office/drawing/2014/main" id="{FA2C34BA-DE3D-3E6A-4F84-86A0AC0286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058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6B95A8DF-0525-2D69-79A1-FEBD25AA36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0" y="214313"/>
            <a:ext cx="9525000" cy="6429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266DE93-BC28-4D1E-00DD-119F1DA1B3F4}"/>
              </a:ext>
            </a:extLst>
          </p:cNvPr>
          <p:cNvSpPr txBox="1"/>
          <p:nvPr/>
        </p:nvSpPr>
        <p:spPr>
          <a:xfrm>
            <a:off x="0" y="161925"/>
            <a:ext cx="1206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왕의 요람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09785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1B70EBF-9C53-C9F7-E1E8-0665DB1EBA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95079" y="2892343"/>
            <a:ext cx="4248147" cy="239283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9D33952-0704-083A-4A6D-D07A11281C01}"/>
              </a:ext>
            </a:extLst>
          </p:cNvPr>
          <p:cNvSpPr txBox="1"/>
          <p:nvPr/>
        </p:nvSpPr>
        <p:spPr>
          <a:xfrm>
            <a:off x="974035" y="4304660"/>
            <a:ext cx="355027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화면 해상도 </a:t>
            </a:r>
            <a:r>
              <a:rPr lang="en-US" altLang="ko-KR" sz="16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1920*1980</a:t>
            </a:r>
            <a:r>
              <a:rPr lang="ko-KR" altLang="en-US" sz="16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 </a:t>
            </a:r>
            <a:endParaRPr lang="en-US" altLang="ko-KR" sz="160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B304479-B875-FFE8-B5D5-6B41996623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035" y="1849088"/>
            <a:ext cx="3467221" cy="234271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EAC898A-7B8F-AA48-EAC5-33EDD99DE4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95079" y="-39653"/>
            <a:ext cx="2430878" cy="288645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9BCABE3-9D31-9D29-3BD7-8C49B8A4D93B}"/>
              </a:ext>
            </a:extLst>
          </p:cNvPr>
          <p:cNvSpPr txBox="1"/>
          <p:nvPr/>
        </p:nvSpPr>
        <p:spPr>
          <a:xfrm>
            <a:off x="695076" y="489282"/>
            <a:ext cx="6924923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latin typeface="이사만루체 Light" panose="00000300000000000000" pitchFamily="2" charset="-127"/>
                <a:ea typeface="이사만루체 Light" panose="00000300000000000000" pitchFamily="2" charset="-127"/>
                <a:cs typeface="둥근모꼴" panose="020B0500000000000000" pitchFamily="50" charset="-127"/>
              </a:rPr>
              <a:t>게임 화면 해상도와 </a:t>
            </a:r>
            <a:r>
              <a:rPr lang="en-US" altLang="ko-KR" sz="2400" dirty="0">
                <a:latin typeface="이사만루체 Light" panose="00000300000000000000" pitchFamily="2" charset="-127"/>
                <a:ea typeface="이사만루체 Light" panose="00000300000000000000" pitchFamily="2" charset="-127"/>
                <a:cs typeface="둥근모꼴" panose="020B0500000000000000" pitchFamily="50" charset="-127"/>
              </a:rPr>
              <a:t>UI</a:t>
            </a:r>
            <a:endParaRPr lang="en-US" sz="2400" dirty="0">
              <a:latin typeface="이사만루체 Light" panose="00000300000000000000" pitchFamily="2" charset="-127"/>
              <a:ea typeface="이사만루체 Light" panose="00000300000000000000" pitchFamily="2" charset="-127"/>
              <a:cs typeface="둥근모꼴" panose="020B0500000000000000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6D5C6DD-0453-B770-0429-ECF8AC92C3B1}"/>
              </a:ext>
            </a:extLst>
          </p:cNvPr>
          <p:cNvSpPr/>
          <p:nvPr/>
        </p:nvSpPr>
        <p:spPr>
          <a:xfrm>
            <a:off x="516835" y="649357"/>
            <a:ext cx="60392" cy="358668"/>
          </a:xfrm>
          <a:prstGeom prst="rect">
            <a:avLst/>
          </a:prstGeom>
          <a:solidFill>
            <a:srgbClr val="FFD9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A95A1B00-F363-D361-7229-39AD8DFE8D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8064" y="1849088"/>
            <a:ext cx="6261422" cy="362603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8158CE4-09B0-30BD-F9D6-C1751FC5E531}"/>
              </a:ext>
            </a:extLst>
          </p:cNvPr>
          <p:cNvSpPr txBox="1"/>
          <p:nvPr/>
        </p:nvSpPr>
        <p:spPr>
          <a:xfrm>
            <a:off x="4778064" y="5501076"/>
            <a:ext cx="355027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비트비트 </a:t>
            </a:r>
            <a:r>
              <a:rPr lang="en-US" altLang="ko-KR" sz="16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8</a:t>
            </a:r>
            <a:r>
              <a:rPr lang="ko-KR" altLang="en-US" sz="16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비트의 화면 크기와 동일</a:t>
            </a:r>
            <a:endParaRPr lang="en-US" altLang="ko-KR" sz="160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032726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직사각형 63">
            <a:extLst>
              <a:ext uri="{FF2B5EF4-FFF2-40B4-BE49-F238E27FC236}">
                <a16:creationId xmlns:a16="http://schemas.microsoft.com/office/drawing/2014/main" id="{731DB0EA-D6C2-A529-AF69-0F989178997A}"/>
              </a:ext>
            </a:extLst>
          </p:cNvPr>
          <p:cNvSpPr/>
          <p:nvPr/>
        </p:nvSpPr>
        <p:spPr>
          <a:xfrm>
            <a:off x="9255623" y="-536"/>
            <a:ext cx="2936378" cy="70159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036F3B7F-0C22-CDEF-25CD-1DB971E0ABAD}"/>
              </a:ext>
            </a:extLst>
          </p:cNvPr>
          <p:cNvSpPr/>
          <p:nvPr/>
        </p:nvSpPr>
        <p:spPr>
          <a:xfrm>
            <a:off x="9421802" y="215363"/>
            <a:ext cx="2608021" cy="64504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9529901C-23D5-AE80-95B6-50FF8B9862D7}"/>
              </a:ext>
            </a:extLst>
          </p:cNvPr>
          <p:cNvSpPr/>
          <p:nvPr/>
        </p:nvSpPr>
        <p:spPr>
          <a:xfrm>
            <a:off x="-26796" y="-2315"/>
            <a:ext cx="9302496" cy="701771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9A9F532-7051-72B7-D85D-8AAB2C841AC4}"/>
              </a:ext>
            </a:extLst>
          </p:cNvPr>
          <p:cNvSpPr txBox="1"/>
          <p:nvPr/>
        </p:nvSpPr>
        <p:spPr>
          <a:xfrm>
            <a:off x="9516598" y="393517"/>
            <a:ext cx="22112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1. </a:t>
            </a:r>
            <a:r>
              <a:rPr lang="ko-KR" altLang="en-US" sz="2000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메인 화면 </a:t>
            </a:r>
            <a:r>
              <a:rPr lang="en-US" altLang="ko-KR" sz="2000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UI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7CAAF20-0FFC-2BF7-EEA3-DB4F0CA47AA3}"/>
              </a:ext>
            </a:extLst>
          </p:cNvPr>
          <p:cNvSpPr txBox="1"/>
          <p:nvPr/>
        </p:nvSpPr>
        <p:spPr>
          <a:xfrm>
            <a:off x="9516598" y="985784"/>
            <a:ext cx="2407077" cy="33162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1. </a:t>
            </a:r>
            <a:r>
              <a:rPr lang="ko-KR" altLang="en-US" sz="1200" dirty="0">
                <a:solidFill>
                  <a:schemeClr val="accent6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제목 텍스트</a:t>
            </a:r>
            <a:endParaRPr lang="en-US" altLang="ko-KR" sz="12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2. </a:t>
            </a:r>
            <a:r>
              <a:rPr lang="ko-KR" altLang="en-US" sz="1200" dirty="0">
                <a:solidFill>
                  <a:schemeClr val="accent6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게임설명 텍스트</a:t>
            </a:r>
            <a:endParaRPr lang="en-US" altLang="ko-KR" sz="12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3. </a:t>
            </a:r>
            <a:r>
              <a:rPr lang="en-US" altLang="ko-KR" sz="1200" dirty="0">
                <a:solidFill>
                  <a:schemeClr val="accent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START </a:t>
            </a:r>
            <a:r>
              <a:rPr lang="ko-KR" altLang="en-US" sz="1200" dirty="0">
                <a:solidFill>
                  <a:schemeClr val="accent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버튼</a:t>
            </a:r>
            <a:endParaRPr lang="en-US" altLang="ko-KR" sz="1200" dirty="0">
              <a:solidFill>
                <a:schemeClr val="accent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- </a:t>
            </a:r>
            <a:r>
              <a:rPr lang="ko-KR" altLang="en-US" sz="11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클릭 시 게임 시작</a:t>
            </a:r>
            <a:endParaRPr lang="en-US" altLang="ko-KR" sz="11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4. </a:t>
            </a:r>
            <a:r>
              <a:rPr lang="ko-KR" altLang="en-US" sz="1200" dirty="0">
                <a:solidFill>
                  <a:schemeClr val="accent2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코인 영역 이미지와 </a:t>
            </a:r>
            <a:endParaRPr lang="en-US" altLang="ko-KR" sz="1200" dirty="0">
              <a:solidFill>
                <a:schemeClr val="accent2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accent6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보유 코인 개수 텍스트</a:t>
            </a:r>
            <a:endParaRPr lang="en-US" altLang="ko-KR" sz="12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5. </a:t>
            </a:r>
            <a:r>
              <a:rPr lang="ko-KR" altLang="en-US" sz="1200" dirty="0">
                <a:solidFill>
                  <a:schemeClr val="accent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캐릭터 선택 버튼</a:t>
            </a:r>
            <a:endParaRPr lang="en-US" altLang="ko-KR" sz="12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-</a:t>
            </a:r>
            <a:r>
              <a:rPr lang="ko-KR" altLang="en-US" sz="11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클릭 시 캐릭터 선택 창으로 이동</a:t>
            </a:r>
            <a:endParaRPr lang="en-US" altLang="ko-KR" sz="11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6. </a:t>
            </a:r>
            <a:r>
              <a:rPr lang="ko-KR" altLang="en-US" sz="1200" dirty="0">
                <a:solidFill>
                  <a:schemeClr val="accent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진행방법 버튼</a:t>
            </a:r>
            <a:endParaRPr lang="en-US" altLang="ko-KR" sz="12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- </a:t>
            </a:r>
            <a:r>
              <a:rPr lang="ko-KR" altLang="en-US" sz="11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클릭 시 팝업 출력</a:t>
            </a:r>
            <a:endParaRPr lang="en-US" altLang="ko-KR" sz="11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7. </a:t>
            </a:r>
            <a:r>
              <a:rPr lang="ko-KR" altLang="en-US" sz="1200" dirty="0">
                <a:solidFill>
                  <a:schemeClr val="accent2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베키 이미지</a:t>
            </a:r>
            <a:endParaRPr lang="en-US" altLang="ko-KR" sz="12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8. </a:t>
            </a:r>
            <a:r>
              <a:rPr lang="ko-KR" altLang="en-US" sz="1200" dirty="0">
                <a:solidFill>
                  <a:schemeClr val="accent2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반짝이는 이미지</a:t>
            </a:r>
            <a:endParaRPr lang="en-US" altLang="ko-KR" sz="12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2764BD66-1D1D-B7B1-8912-80BDBEE86091}"/>
              </a:ext>
            </a:extLst>
          </p:cNvPr>
          <p:cNvGrpSpPr/>
          <p:nvPr/>
        </p:nvGrpSpPr>
        <p:grpSpPr>
          <a:xfrm>
            <a:off x="268324" y="320463"/>
            <a:ext cx="8781600" cy="6227925"/>
            <a:chOff x="3175487" y="320463"/>
            <a:chExt cx="8781600" cy="6227925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34331FB2-D74E-0FD8-6624-73859A72B61F}"/>
                </a:ext>
              </a:extLst>
            </p:cNvPr>
            <p:cNvSpPr/>
            <p:nvPr/>
          </p:nvSpPr>
          <p:spPr>
            <a:xfrm>
              <a:off x="3175487" y="320463"/>
              <a:ext cx="8744547" cy="622792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C31A505-D539-98A4-34E6-409F783304AB}"/>
                </a:ext>
              </a:extLst>
            </p:cNvPr>
            <p:cNvSpPr txBox="1"/>
            <p:nvPr/>
          </p:nvSpPr>
          <p:spPr>
            <a:xfrm>
              <a:off x="4291527" y="503611"/>
              <a:ext cx="6573078" cy="1183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5400" dirty="0">
                  <a:ln>
                    <a:solidFill>
                      <a:schemeClr val="bg1"/>
                    </a:solidFill>
                  </a:ln>
                  <a:solidFill>
                    <a:srgbClr val="FFD91C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베키와 무한의 계단</a:t>
              </a:r>
              <a:endParaRPr lang="en-US" sz="5400" dirty="0">
                <a:ln>
                  <a:solidFill>
                    <a:schemeClr val="bg1"/>
                  </a:solidFill>
                </a:ln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14CD94C-61B2-E5E5-3923-E2FF584AB3F1}"/>
                </a:ext>
              </a:extLst>
            </p:cNvPr>
            <p:cNvSpPr txBox="1"/>
            <p:nvPr/>
          </p:nvSpPr>
          <p:spPr>
            <a:xfrm>
              <a:off x="4139664" y="2791139"/>
              <a:ext cx="6573078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400" dirty="0">
                  <a:ln w="3175">
                    <a:solidFill>
                      <a:schemeClr val="accent2">
                        <a:lumMod val="60000"/>
                        <a:lumOff val="40000"/>
                      </a:schemeClr>
                    </a:solidFill>
                  </a:ln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루크를 만나기 위해 파괴된 죽은 자의 성에 남아 </a:t>
              </a:r>
              <a:endParaRPr lang="en-US" altLang="ko-KR" sz="1400" dirty="0">
                <a:ln w="3175"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endParaRPr>
            </a:p>
            <a:p>
              <a:pPr algn="ctr"/>
              <a:r>
                <a:rPr lang="ko-KR" altLang="en-US" sz="1400" dirty="0">
                  <a:ln w="3175">
                    <a:solidFill>
                      <a:schemeClr val="accent2">
                        <a:lumMod val="60000"/>
                        <a:lumOff val="40000"/>
                      </a:schemeClr>
                    </a:solidFill>
                  </a:ln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무한의 계단을 오르는 베키가 되어보세요</a:t>
              </a:r>
              <a:r>
                <a:rPr lang="en-US" altLang="ko-KR" sz="1400" dirty="0">
                  <a:ln w="3175">
                    <a:solidFill>
                      <a:schemeClr val="accent2">
                        <a:lumMod val="60000"/>
                        <a:lumOff val="40000"/>
                      </a:schemeClr>
                    </a:solidFill>
                  </a:ln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. </a:t>
              </a:r>
            </a:p>
            <a:p>
              <a:pPr algn="ctr"/>
              <a:r>
                <a:rPr lang="ko-KR" altLang="en-US" sz="1400" dirty="0">
                  <a:ln w="3175">
                    <a:solidFill>
                      <a:schemeClr val="accent2">
                        <a:lumMod val="60000"/>
                        <a:lumOff val="40000"/>
                      </a:schemeClr>
                    </a:solidFill>
                  </a:ln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계단을 오르는 과정에서 얻는 코인을 모아 다양한 보상을 획득할 수 있어요</a:t>
              </a:r>
              <a:r>
                <a:rPr lang="en-US" altLang="ko-KR" sz="1400" dirty="0">
                  <a:ln w="3175">
                    <a:solidFill>
                      <a:schemeClr val="accent2">
                        <a:lumMod val="60000"/>
                        <a:lumOff val="40000"/>
                      </a:schemeClr>
                    </a:solidFill>
                  </a:ln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!</a:t>
              </a:r>
              <a:endParaRPr lang="en-US" sz="1400" dirty="0">
                <a:ln w="3175"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8398267-4B43-253C-1C50-B6C5DBD1B377}"/>
                </a:ext>
              </a:extLst>
            </p:cNvPr>
            <p:cNvSpPr txBox="1"/>
            <p:nvPr/>
          </p:nvSpPr>
          <p:spPr>
            <a:xfrm>
              <a:off x="4854741" y="2177717"/>
              <a:ext cx="538603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800" dirty="0">
                  <a:ln w="3175">
                    <a:solidFill>
                      <a:schemeClr val="accent2">
                        <a:lumMod val="60000"/>
                        <a:lumOff val="40000"/>
                      </a:schemeClr>
                    </a:solidFill>
                  </a:ln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“</a:t>
              </a:r>
              <a:r>
                <a:rPr lang="ko-KR" altLang="en-US" sz="1800" dirty="0">
                  <a:ln w="3175">
                    <a:solidFill>
                      <a:schemeClr val="accent2">
                        <a:lumMod val="60000"/>
                        <a:lumOff val="40000"/>
                      </a:schemeClr>
                    </a:solidFill>
                  </a:ln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계단의 끝에서 루크가 날 기다리고 있을 거야</a:t>
              </a:r>
              <a:r>
                <a:rPr lang="en-US" altLang="ko-KR" sz="1800" dirty="0">
                  <a:ln w="3175">
                    <a:solidFill>
                      <a:schemeClr val="accent2">
                        <a:lumMod val="60000"/>
                        <a:lumOff val="40000"/>
                      </a:schemeClr>
                    </a:solidFill>
                  </a:ln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!“ </a:t>
              </a:r>
            </a:p>
          </p:txBody>
        </p:sp>
        <p:pic>
          <p:nvPicPr>
            <p:cNvPr id="16" name="그림 15" descr="잠옷이(가) 표시된 사진&#10;&#10;자동 생성된 설명">
              <a:extLst>
                <a:ext uri="{FF2B5EF4-FFF2-40B4-BE49-F238E27FC236}">
                  <a16:creationId xmlns:a16="http://schemas.microsoft.com/office/drawing/2014/main" id="{C7DF5DAB-56F9-291A-66FA-035F57F47C4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52217" y1="62893" x2="52000" y2="65500"/>
                          <a14:foregroundMark x1="55500" y1="67000" x2="58000" y2="67500"/>
                          <a14:foregroundMark x1="46500" y1="72500" x2="46500" y2="72500"/>
                          <a14:foregroundMark x1="53500" y1="59000" x2="53500" y2="59000"/>
                          <a14:foregroundMark x1="44500" y1="71000" x2="44500" y2="71000"/>
                          <a14:backgroundMark x1="62000" y1="67500" x2="58500" y2="69500"/>
                          <a14:backgroundMark x1="66500" y1="58500" x2="66500" y2="58500"/>
                          <a14:backgroundMark x1="42000" y1="56500" x2="45000" y2="54500"/>
                          <a14:backgroundMark x1="44000" y1="53500" x2="52500" y2="52000"/>
                          <a14:backgroundMark x1="50000" y1="41000" x2="40500" y2="45000"/>
                          <a14:backgroundMark x1="49000" y1="32000" x2="43000" y2="31500"/>
                          <a14:backgroundMark x1="71500" y1="34500" x2="34000" y2="36500"/>
                          <a14:backgroundMark x1="38000" y1="40500" x2="57000" y2="410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053" t="52122" r="35196" b="21532"/>
            <a:stretch/>
          </p:blipFill>
          <p:spPr>
            <a:xfrm>
              <a:off x="8526250" y="4927905"/>
              <a:ext cx="1088456" cy="1318356"/>
            </a:xfrm>
            <a:prstGeom prst="rect">
              <a:avLst/>
            </a:prstGeom>
          </p:spPr>
        </p:pic>
        <p:pic>
          <p:nvPicPr>
            <p:cNvPr id="18" name="그림 17" descr="잠옷이(가) 표시된 사진&#10;&#10;자동 생성된 설명">
              <a:extLst>
                <a:ext uri="{FF2B5EF4-FFF2-40B4-BE49-F238E27FC236}">
                  <a16:creationId xmlns:a16="http://schemas.microsoft.com/office/drawing/2014/main" id="{65805C2B-08FE-02A2-0433-1F2545357C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>
                          <a14:foregroundMark x1="58000" y1="60000" x2="58000" y2="60000"/>
                          <a14:foregroundMark x1="59000" y1="64000" x2="59000" y2="64000"/>
                          <a14:foregroundMark x1="54500" y1="75500" x2="54500" y2="75500"/>
                          <a14:foregroundMark x1="53500" y1="74000" x2="53000" y2="74000"/>
                          <a14:foregroundMark x1="52000" y1="60000" x2="52000" y2="60000"/>
                          <a14:foregroundMark x1="45000" y1="64000" x2="45000" y2="64000"/>
                          <a14:foregroundMark x1="52500" y1="70000" x2="52500" y2="70000"/>
                          <a14:backgroundMark x1="34500" y1="67000" x2="33500" y2="85500"/>
                          <a14:backgroundMark x1="29000" y1="58500" x2="49500" y2="35500"/>
                          <a14:backgroundMark x1="59000" y1="35000" x2="81500" y2="51000"/>
                          <a14:backgroundMark x1="45500" y1="50500" x2="43500" y2="55500"/>
                          <a14:backgroundMark x1="66500" y1="85500" x2="44000" y2="90500"/>
                          <a14:backgroundMark x1="56273" y1="78355" x2="73000" y2="80500"/>
                          <a14:backgroundMark x1="53500" y1="78000" x2="55728" y2="78286"/>
                          <a14:backgroundMark x1="49500" y1="26000" x2="67000" y2="35000"/>
                          <a14:backgroundMark x1="51000" y1="31000" x2="22000" y2="57000"/>
                          <a14:backgroundMark x1="70000" y1="55000" x2="71500" y2="56000"/>
                          <a14:backgroundMark x1="25000" y1="27500" x2="25000" y2="27500"/>
                          <a14:backgroundMark x1="35500" y1="36500" x2="35500" y2="36500"/>
                          <a14:backgroundMark x1="48000" y1="57000" x2="50000" y2="57000"/>
                          <a14:backgroundMark x1="55000" y1="55500" x2="55500" y2="560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962" t="53442" r="35552" b="19991"/>
            <a:stretch/>
          </p:blipFill>
          <p:spPr>
            <a:xfrm>
              <a:off x="5410680" y="4923471"/>
              <a:ext cx="1219201" cy="1322789"/>
            </a:xfrm>
            <a:prstGeom prst="rect">
              <a:avLst/>
            </a:prstGeom>
          </p:spPr>
        </p:pic>
        <p:pic>
          <p:nvPicPr>
            <p:cNvPr id="20" name="그림 19" descr="잠옷이(가) 표시된 사진&#10;&#10;자동 생성된 설명">
              <a:extLst>
                <a:ext uri="{FF2B5EF4-FFF2-40B4-BE49-F238E27FC236}">
                  <a16:creationId xmlns:a16="http://schemas.microsoft.com/office/drawing/2014/main" id="{41AF21A7-C35B-999E-0A50-DEBF960503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>
                          <a14:foregroundMark x1="45000" y1="67000" x2="47500" y2="68500"/>
                          <a14:foregroundMark x1="53000" y1="61000" x2="54000" y2="61500"/>
                          <a14:foregroundMark x1="51000" y1="76500" x2="51000" y2="76500"/>
                          <a14:foregroundMark x1="52000" y1="58500" x2="52000" y2="58500"/>
                          <a14:foregroundMark x1="59000" y1="59500" x2="59000" y2="59500"/>
                          <a14:foregroundMark x1="49000" y1="69500" x2="49500" y2="68500"/>
                          <a14:foregroundMark x1="49500" y1="68000" x2="49500" y2="68000"/>
                          <a14:foregroundMark x1="49500" y1="68000" x2="49500" y2="68000"/>
                          <a14:foregroundMark x1="49500" y1="68000" x2="49500" y2="68000"/>
                          <a14:foregroundMark x1="51000" y1="68500" x2="51000" y2="68500"/>
                          <a14:foregroundMark x1="49000" y1="69000" x2="50500" y2="67000"/>
                          <a14:backgroundMark x1="30500" y1="70500" x2="30500" y2="70500"/>
                          <a14:backgroundMark x1="23500" y1="73500" x2="34500" y2="85000"/>
                          <a14:backgroundMark x1="48810" y1="67246" x2="49000" y2="67500"/>
                          <a14:backgroundMark x1="46000" y1="63500" x2="47045" y2="64893"/>
                          <a14:backgroundMark x1="30000" y1="30500" x2="56500" y2="35500"/>
                          <a14:backgroundMark x1="27500" y1="50500" x2="21000" y2="64000"/>
                          <a14:backgroundMark x1="84500" y1="70500" x2="44000" y2="86500"/>
                          <a14:backgroundMark x1="44000" y1="54500" x2="24000" y2="58500"/>
                          <a14:backgroundMark x1="17000" y1="43500" x2="76500" y2="32000"/>
                          <a14:backgroundMark x1="73500" y1="40500" x2="90000" y2="50000"/>
                          <a14:backgroundMark x1="49000" y1="55000" x2="53500" y2="55000"/>
                          <a14:backgroundMark x1="49000" y1="56500" x2="54000" y2="550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163" t="52968" r="31865" b="18284"/>
            <a:stretch/>
          </p:blipFill>
          <p:spPr>
            <a:xfrm>
              <a:off x="6917745" y="4888641"/>
              <a:ext cx="1320641" cy="1407669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F71CDD0-1673-65EA-366B-465D59CBED11}"/>
                </a:ext>
              </a:extLst>
            </p:cNvPr>
            <p:cNvSpPr txBox="1"/>
            <p:nvPr/>
          </p:nvSpPr>
          <p:spPr>
            <a:xfrm>
              <a:off x="6399159" y="3654100"/>
              <a:ext cx="205408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400" dirty="0">
                  <a:ln>
                    <a:solidFill>
                      <a:srgbClr val="FFD91C"/>
                    </a:solidFill>
                  </a:ln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START</a:t>
              </a:r>
            </a:p>
          </p:txBody>
        </p:sp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3C43D3BF-2A8A-2A39-08A8-4E5DDAE40DFC}"/>
                </a:ext>
              </a:extLst>
            </p:cNvPr>
            <p:cNvSpPr/>
            <p:nvPr/>
          </p:nvSpPr>
          <p:spPr>
            <a:xfrm>
              <a:off x="10343577" y="5923186"/>
              <a:ext cx="1431220" cy="428075"/>
            </a:xfrm>
            <a:prstGeom prst="roundRect">
              <a:avLst/>
            </a:prstGeom>
            <a:solidFill>
              <a:srgbClr val="FFD91C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C778C74-D8D0-18A0-D555-EFF1C4B13EA8}"/>
                </a:ext>
              </a:extLst>
            </p:cNvPr>
            <p:cNvSpPr txBox="1"/>
            <p:nvPr/>
          </p:nvSpPr>
          <p:spPr>
            <a:xfrm>
              <a:off x="10445003" y="5929409"/>
              <a:ext cx="12972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진행 방법</a:t>
              </a:r>
              <a:endParaRPr lang="en-US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endParaRPr>
            </a:p>
          </p:txBody>
        </p:sp>
        <p:pic>
          <p:nvPicPr>
            <p:cNvPr id="35" name="그림 34" descr="실외, 어두운, 밤이(가) 표시된 사진&#10;&#10;자동 생성된 설명">
              <a:extLst>
                <a:ext uri="{FF2B5EF4-FFF2-40B4-BE49-F238E27FC236}">
                  <a16:creationId xmlns:a16="http://schemas.microsoft.com/office/drawing/2014/main" id="{43641F7F-A882-DBF3-5E29-938AB51D30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833" t="47524" r="27324" b="43268"/>
            <a:stretch/>
          </p:blipFill>
          <p:spPr>
            <a:xfrm>
              <a:off x="9774232" y="2704624"/>
              <a:ext cx="886137" cy="631497"/>
            </a:xfrm>
            <a:prstGeom prst="rect">
              <a:avLst/>
            </a:prstGeom>
          </p:spPr>
        </p:pic>
        <p:pic>
          <p:nvPicPr>
            <p:cNvPr id="36" name="그림 35" descr="실외, 어두운, 밤이(가) 표시된 사진&#10;&#10;자동 생성된 설명">
              <a:extLst>
                <a:ext uri="{FF2B5EF4-FFF2-40B4-BE49-F238E27FC236}">
                  <a16:creationId xmlns:a16="http://schemas.microsoft.com/office/drawing/2014/main" id="{F5D6B021-DBAD-B207-BB36-B85F70A8CD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833" t="45961" r="27324" b="43268"/>
            <a:stretch/>
          </p:blipFill>
          <p:spPr>
            <a:xfrm>
              <a:off x="4047237" y="2052475"/>
              <a:ext cx="886137" cy="738664"/>
            </a:xfrm>
            <a:prstGeom prst="rect">
              <a:avLst/>
            </a:prstGeom>
          </p:spPr>
        </p:pic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753F8E6A-1662-3548-1538-5891147A467C}"/>
                </a:ext>
              </a:extLst>
            </p:cNvPr>
            <p:cNvSpPr/>
            <p:nvPr/>
          </p:nvSpPr>
          <p:spPr>
            <a:xfrm>
              <a:off x="3960284" y="759743"/>
              <a:ext cx="434535" cy="43453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1</a:t>
              </a:r>
            </a:p>
          </p:txBody>
        </p:sp>
        <p:sp>
          <p:nvSpPr>
            <p:cNvPr id="50" name="사각형: 둥근 모서리 49">
              <a:extLst>
                <a:ext uri="{FF2B5EF4-FFF2-40B4-BE49-F238E27FC236}">
                  <a16:creationId xmlns:a16="http://schemas.microsoft.com/office/drawing/2014/main" id="{376BAC02-083F-425A-B617-A273F30C2736}"/>
                </a:ext>
              </a:extLst>
            </p:cNvPr>
            <p:cNvSpPr/>
            <p:nvPr/>
          </p:nvSpPr>
          <p:spPr>
            <a:xfrm>
              <a:off x="10343577" y="4897628"/>
              <a:ext cx="1431220" cy="428075"/>
            </a:xfrm>
            <a:prstGeom prst="roundRect">
              <a:avLst/>
            </a:prstGeom>
            <a:solidFill>
              <a:srgbClr val="FFD91C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endParaRPr>
            </a:p>
          </p:txBody>
        </p:sp>
        <p:sp>
          <p:nvSpPr>
            <p:cNvPr id="51" name="사각형: 둥근 모서리 50">
              <a:extLst>
                <a:ext uri="{FF2B5EF4-FFF2-40B4-BE49-F238E27FC236}">
                  <a16:creationId xmlns:a16="http://schemas.microsoft.com/office/drawing/2014/main" id="{08839230-E506-7EBD-9E06-D4914BEC6918}"/>
                </a:ext>
              </a:extLst>
            </p:cNvPr>
            <p:cNvSpPr/>
            <p:nvPr/>
          </p:nvSpPr>
          <p:spPr>
            <a:xfrm>
              <a:off x="10343577" y="5415126"/>
              <a:ext cx="1431220" cy="428075"/>
            </a:xfrm>
            <a:prstGeom prst="roundRect">
              <a:avLst/>
            </a:prstGeom>
            <a:solidFill>
              <a:srgbClr val="FFD91C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49476A2-9813-554A-B48E-5196D39F2DFD}"/>
                </a:ext>
              </a:extLst>
            </p:cNvPr>
            <p:cNvSpPr txBox="1"/>
            <p:nvPr/>
          </p:nvSpPr>
          <p:spPr>
            <a:xfrm>
              <a:off x="10323403" y="5430149"/>
              <a:ext cx="15404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캐릭터 선택</a:t>
              </a:r>
              <a:endParaRPr lang="en-US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F41C060B-821C-B800-167F-44F25A31C066}"/>
                </a:ext>
              </a:extLst>
            </p:cNvPr>
            <p:cNvSpPr txBox="1"/>
            <p:nvPr/>
          </p:nvSpPr>
          <p:spPr>
            <a:xfrm>
              <a:off x="10663886" y="4822535"/>
              <a:ext cx="102784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5022</a:t>
              </a:r>
            </a:p>
          </p:txBody>
        </p:sp>
        <p:pic>
          <p:nvPicPr>
            <p:cNvPr id="45" name="그림 44">
              <a:extLst>
                <a:ext uri="{FF2B5EF4-FFF2-40B4-BE49-F238E27FC236}">
                  <a16:creationId xmlns:a16="http://schemas.microsoft.com/office/drawing/2014/main" id="{80CFD0EE-3B4B-477D-1CF7-B4A3AD1DF0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51172" b="64258" l="6641" r="35156">
                          <a14:foregroundMark x1="34375" y1="57813" x2="34375" y2="57813"/>
                          <a14:foregroundMark x1="35156" y1="58789" x2="35156" y2="58789"/>
                          <a14:foregroundMark x1="10547" y1="57422" x2="10547" y2="57422"/>
                          <a14:foregroundMark x1="10156" y1="57227" x2="16797" y2="53125"/>
                          <a14:foregroundMark x1="16797" y1="53125" x2="14063" y2="55469"/>
                          <a14:foregroundMark x1="16797" y1="53906" x2="15234" y2="54102"/>
                          <a14:foregroundMark x1="16406" y1="53516" x2="10547" y2="56055"/>
                          <a14:foregroundMark x1="12500" y1="56250" x2="12891" y2="54688"/>
                          <a14:foregroundMark x1="13672" y1="54102" x2="12500" y2="54492"/>
                          <a14:foregroundMark x1="14063" y1="54492" x2="12109" y2="56250"/>
                          <a14:foregroundMark x1="14063" y1="56055" x2="13672" y2="55664"/>
                          <a14:foregroundMark x1="16406" y1="54102" x2="14063" y2="55859"/>
                          <a14:foregroundMark x1="17188" y1="53906" x2="14844" y2="55469"/>
                          <a14:foregroundMark x1="12891" y1="55469" x2="12891" y2="55469"/>
                          <a14:foregroundMark x1="14453" y1="54297" x2="12891" y2="55664"/>
                          <a14:foregroundMark x1="14063" y1="54297" x2="14063" y2="54297"/>
                          <a14:foregroundMark x1="12500" y1="54297" x2="12500" y2="54297"/>
                          <a14:foregroundMark x1="12891" y1="54297" x2="14063" y2="53711"/>
                          <a14:foregroundMark x1="17188" y1="53125" x2="17188" y2="53125"/>
                          <a14:foregroundMark x1="14453" y1="54102" x2="30859" y2="53516"/>
                          <a14:foregroundMark x1="30859" y1="53516" x2="33594" y2="60938"/>
                          <a14:foregroundMark x1="33594" y1="60938" x2="21094" y2="64258"/>
                          <a14:foregroundMark x1="21094" y1="64258" x2="11328" y2="59375"/>
                          <a14:foregroundMark x1="10547" y1="58984" x2="12500" y2="59961"/>
                          <a14:foregroundMark x1="11719" y1="59180" x2="11719" y2="59375"/>
                          <a14:foregroundMark x1="8203" y1="54688" x2="8984" y2="54688"/>
                          <a14:foregroundMark x1="14453" y1="56250" x2="26172" y2="52344"/>
                          <a14:foregroundMark x1="26172" y1="52344" x2="25000" y2="54102"/>
                          <a14:foregroundMark x1="22656" y1="53516" x2="15625" y2="57031"/>
                          <a14:foregroundMark x1="13672" y1="55078" x2="6641" y2="53516"/>
                          <a14:foregroundMark x1="17188" y1="52734" x2="17188" y2="52734"/>
                          <a14:foregroundMark x1="13281" y1="53711" x2="19141" y2="53125"/>
                          <a14:foregroundMark x1="15625" y1="52734" x2="15625" y2="52734"/>
                          <a14:foregroundMark x1="13672" y1="53320" x2="19531" y2="52539"/>
                          <a14:foregroundMark x1="16406" y1="52344" x2="19141" y2="51758"/>
                          <a14:foregroundMark x1="14063" y1="52539" x2="23047" y2="52148"/>
                          <a14:foregroundMark x1="18750" y1="52930" x2="23828" y2="52344"/>
                          <a14:foregroundMark x1="19141" y1="53125" x2="23438" y2="51367"/>
                          <a14:foregroundMark x1="19531" y1="52148" x2="28125" y2="52539"/>
                          <a14:foregroundMark x1="23047" y1="51953" x2="27344" y2="52344"/>
                          <a14:foregroundMark x1="25000" y1="51758" x2="16797" y2="52930"/>
                          <a14:foregroundMark x1="17578" y1="52930" x2="15234" y2="53516"/>
                          <a14:foregroundMark x1="15625" y1="53320" x2="15625" y2="52930"/>
                          <a14:foregroundMark x1="19922" y1="53516" x2="24609" y2="55078"/>
                          <a14:foregroundMark x1="19922" y1="54102" x2="25391" y2="55859"/>
                          <a14:foregroundMark x1="23828" y1="53906" x2="30469" y2="56445"/>
                          <a14:foregroundMark x1="29688" y1="54883" x2="34375" y2="56641"/>
                          <a14:foregroundMark x1="29688" y1="54102" x2="34375" y2="56250"/>
                          <a14:foregroundMark x1="30078" y1="54102" x2="33984" y2="55469"/>
                          <a14:foregroundMark x1="30078" y1="53125" x2="33594" y2="55273"/>
                          <a14:foregroundMark x1="30859" y1="53516" x2="33984" y2="55469"/>
                          <a14:foregroundMark x1="29688" y1="53320" x2="32813" y2="55273"/>
                          <a14:foregroundMark x1="32813" y1="54883" x2="35156" y2="56445"/>
                          <a14:foregroundMark x1="33984" y1="55664" x2="34375" y2="57031"/>
                          <a14:foregroundMark x1="32813" y1="56445" x2="34375" y2="5800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20" t="50000" r="63362" b="34967"/>
            <a:stretch/>
          </p:blipFill>
          <p:spPr>
            <a:xfrm>
              <a:off x="10191502" y="4859560"/>
              <a:ext cx="488167" cy="498895"/>
            </a:xfrm>
            <a:prstGeom prst="rect">
              <a:avLst/>
            </a:prstGeom>
          </p:spPr>
        </p:pic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4A84BD30-8486-098E-429E-577FDF79BDCC}"/>
                </a:ext>
              </a:extLst>
            </p:cNvPr>
            <p:cNvSpPr/>
            <p:nvPr/>
          </p:nvSpPr>
          <p:spPr>
            <a:xfrm>
              <a:off x="4699801" y="1879816"/>
              <a:ext cx="434535" cy="43453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2</a:t>
              </a:r>
            </a:p>
          </p:txBody>
        </p: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A940BE5B-E093-0839-61EF-A743F6F9EC3E}"/>
                </a:ext>
              </a:extLst>
            </p:cNvPr>
            <p:cNvSpPr/>
            <p:nvPr/>
          </p:nvSpPr>
          <p:spPr>
            <a:xfrm>
              <a:off x="5964624" y="3789323"/>
              <a:ext cx="434535" cy="43453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3</a:t>
              </a:r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E8A776FE-E6E0-F1B4-9C7E-40BC4C798DFE}"/>
                </a:ext>
              </a:extLst>
            </p:cNvPr>
            <p:cNvSpPr/>
            <p:nvPr/>
          </p:nvSpPr>
          <p:spPr>
            <a:xfrm>
              <a:off x="11522552" y="4640368"/>
              <a:ext cx="434535" cy="43453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4</a:t>
              </a:r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06CF17CE-3A75-5C7D-AB3E-7855501174AF}"/>
                </a:ext>
              </a:extLst>
            </p:cNvPr>
            <p:cNvSpPr/>
            <p:nvPr/>
          </p:nvSpPr>
          <p:spPr>
            <a:xfrm>
              <a:off x="9983318" y="5415126"/>
              <a:ext cx="434535" cy="43453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5</a:t>
              </a:r>
            </a:p>
          </p:txBody>
        </p:sp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270786FF-60E3-E54C-1873-0A57B51E30D5}"/>
                </a:ext>
              </a:extLst>
            </p:cNvPr>
            <p:cNvSpPr/>
            <p:nvPr/>
          </p:nvSpPr>
          <p:spPr>
            <a:xfrm>
              <a:off x="9983318" y="5958438"/>
              <a:ext cx="434535" cy="43453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6</a:t>
              </a:r>
            </a:p>
          </p:txBody>
        </p:sp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AE80C94F-FF59-11C1-B761-6B25C4B92A8C}"/>
                </a:ext>
              </a:extLst>
            </p:cNvPr>
            <p:cNvSpPr/>
            <p:nvPr/>
          </p:nvSpPr>
          <p:spPr>
            <a:xfrm>
              <a:off x="5242845" y="4821828"/>
              <a:ext cx="434535" cy="43453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7</a:t>
              </a:r>
            </a:p>
          </p:txBody>
        </p:sp>
        <p:sp>
          <p:nvSpPr>
            <p:cNvPr id="63" name="타원 62">
              <a:extLst>
                <a:ext uri="{FF2B5EF4-FFF2-40B4-BE49-F238E27FC236}">
                  <a16:creationId xmlns:a16="http://schemas.microsoft.com/office/drawing/2014/main" id="{0F20043C-0FA7-B2DA-E0A3-3BF3020A3A72}"/>
                </a:ext>
              </a:extLst>
            </p:cNvPr>
            <p:cNvSpPr/>
            <p:nvPr/>
          </p:nvSpPr>
          <p:spPr>
            <a:xfrm>
              <a:off x="10414190" y="2449173"/>
              <a:ext cx="434535" cy="43453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169090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직사각형 63">
            <a:extLst>
              <a:ext uri="{FF2B5EF4-FFF2-40B4-BE49-F238E27FC236}">
                <a16:creationId xmlns:a16="http://schemas.microsoft.com/office/drawing/2014/main" id="{731DB0EA-D6C2-A529-AF69-0F989178997A}"/>
              </a:ext>
            </a:extLst>
          </p:cNvPr>
          <p:cNvSpPr/>
          <p:nvPr/>
        </p:nvSpPr>
        <p:spPr>
          <a:xfrm>
            <a:off x="9284837" y="-536"/>
            <a:ext cx="2907163" cy="685853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036F3B7F-0C22-CDEF-25CD-1DB971E0ABAD}"/>
              </a:ext>
            </a:extLst>
          </p:cNvPr>
          <p:cNvSpPr/>
          <p:nvPr/>
        </p:nvSpPr>
        <p:spPr>
          <a:xfrm>
            <a:off x="9421802" y="215363"/>
            <a:ext cx="2608021" cy="64504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9529901C-23D5-AE80-95B6-50FF8B9862D7}"/>
              </a:ext>
            </a:extLst>
          </p:cNvPr>
          <p:cNvSpPr/>
          <p:nvPr/>
        </p:nvSpPr>
        <p:spPr>
          <a:xfrm>
            <a:off x="-17659" y="0"/>
            <a:ext cx="9302496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9A9F532-7051-72B7-D85D-8AAB2C841AC4}"/>
              </a:ext>
            </a:extLst>
          </p:cNvPr>
          <p:cNvSpPr txBox="1"/>
          <p:nvPr/>
        </p:nvSpPr>
        <p:spPr>
          <a:xfrm>
            <a:off x="9512884" y="473988"/>
            <a:ext cx="25339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2. </a:t>
            </a:r>
            <a:r>
              <a:rPr lang="ko-KR" altLang="en-US" sz="2000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진행 방법 </a:t>
            </a:r>
            <a:endParaRPr lang="en-US" altLang="ko-KR" sz="2000" dirty="0"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  <a:p>
            <a:r>
              <a:rPr lang="ko-KR" altLang="en-US" sz="2000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     팝업 창 </a:t>
            </a:r>
            <a:r>
              <a:rPr lang="en-US" altLang="ko-KR" sz="2000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UI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7CAAF20-0FFC-2BF7-EEA3-DB4F0CA47AA3}"/>
              </a:ext>
            </a:extLst>
          </p:cNvPr>
          <p:cNvSpPr txBox="1"/>
          <p:nvPr/>
        </p:nvSpPr>
        <p:spPr>
          <a:xfrm>
            <a:off x="9561185" y="1386965"/>
            <a:ext cx="2625680" cy="2441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1.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1200" dirty="0">
                <a:solidFill>
                  <a:schemeClr val="accent2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조작키 설명 이미지</a:t>
            </a:r>
            <a:endParaRPr lang="en-US" altLang="ko-KR" sz="1200" dirty="0">
              <a:solidFill>
                <a:schemeClr val="accent2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2. </a:t>
            </a:r>
            <a:r>
              <a:rPr lang="ko-KR" altLang="en-US" sz="1200" dirty="0">
                <a:solidFill>
                  <a:schemeClr val="accent6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이동키 설명 텍스트</a:t>
            </a:r>
            <a:endParaRPr lang="en-US" altLang="ko-KR" sz="1200" dirty="0">
              <a:solidFill>
                <a:schemeClr val="accent6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1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방향 이동에 대한 </a:t>
            </a:r>
            <a:r>
              <a:rPr lang="ko-KR" altLang="en-US" sz="1100" dirty="0">
                <a:solidFill>
                  <a:schemeClr val="accent2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이미지</a:t>
            </a:r>
            <a:r>
              <a:rPr lang="ko-KR" altLang="en-US" sz="11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와 </a:t>
            </a:r>
            <a:r>
              <a:rPr lang="ko-KR" altLang="en-US" sz="1100" dirty="0">
                <a:solidFill>
                  <a:schemeClr val="accent6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텍스트</a:t>
            </a:r>
            <a:r>
              <a:rPr lang="ko-KR" altLang="en-US" sz="11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출력</a:t>
            </a:r>
            <a:endParaRPr lang="en-US" altLang="ko-KR" sz="11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1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방향 전환에 대한 </a:t>
            </a:r>
            <a:r>
              <a:rPr lang="ko-KR" altLang="en-US" sz="1100" dirty="0">
                <a:solidFill>
                  <a:schemeClr val="accent2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이미지</a:t>
            </a:r>
            <a:r>
              <a:rPr lang="ko-KR" altLang="en-US" sz="11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와 </a:t>
            </a:r>
            <a:r>
              <a:rPr lang="ko-KR" altLang="en-US" sz="1100" dirty="0">
                <a:solidFill>
                  <a:schemeClr val="accent6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텍스트</a:t>
            </a:r>
            <a:r>
              <a:rPr lang="ko-KR" altLang="en-US" sz="11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출력</a:t>
            </a:r>
            <a:endParaRPr lang="en-US" altLang="ko-KR" sz="11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3. </a:t>
            </a:r>
            <a:r>
              <a:rPr lang="ko-KR" altLang="en-US" sz="1200" dirty="0">
                <a:solidFill>
                  <a:schemeClr val="accent2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진행방법 설명 이미지</a:t>
            </a:r>
            <a:endParaRPr lang="en-US" altLang="ko-KR" sz="1200" dirty="0">
              <a:solidFill>
                <a:schemeClr val="accent2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4.</a:t>
            </a:r>
            <a:r>
              <a:rPr lang="en-US" altLang="ko-KR" sz="1200" dirty="0">
                <a:solidFill>
                  <a:schemeClr val="accent2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1200" dirty="0">
                <a:solidFill>
                  <a:schemeClr val="accent6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진행방법 설명 텍스트</a:t>
            </a:r>
            <a:endParaRPr lang="en-US" altLang="ko-KR" sz="1200" dirty="0">
              <a:solidFill>
                <a:schemeClr val="accent6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- </a:t>
            </a:r>
            <a:r>
              <a:rPr lang="ko-KR" altLang="en-US" sz="11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진행방법에 대한 </a:t>
            </a:r>
            <a:r>
              <a:rPr lang="ko-KR" altLang="en-US" sz="1100" dirty="0">
                <a:solidFill>
                  <a:schemeClr val="accent6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텍스트 </a:t>
            </a:r>
            <a:r>
              <a:rPr lang="ko-KR" altLang="en-US" sz="11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출력</a:t>
            </a:r>
            <a:endParaRPr lang="en-US" altLang="ko-KR" sz="11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4331FB2-D74E-0FD8-6624-73859A72B61F}"/>
              </a:ext>
            </a:extLst>
          </p:cNvPr>
          <p:cNvSpPr/>
          <p:nvPr/>
        </p:nvSpPr>
        <p:spPr>
          <a:xfrm>
            <a:off x="268324" y="320463"/>
            <a:ext cx="8744547" cy="62279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DBF214DE-9225-4800-E921-C554875D4EC9}"/>
              </a:ext>
            </a:extLst>
          </p:cNvPr>
          <p:cNvGrpSpPr/>
          <p:nvPr/>
        </p:nvGrpSpPr>
        <p:grpSpPr>
          <a:xfrm>
            <a:off x="7284339" y="4822535"/>
            <a:ext cx="1672321" cy="1528726"/>
            <a:chOff x="7284339" y="4822535"/>
            <a:chExt cx="1672321" cy="1528726"/>
          </a:xfrm>
        </p:grpSpPr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3C43D3BF-2A8A-2A39-08A8-4E5DDAE40DFC}"/>
                </a:ext>
              </a:extLst>
            </p:cNvPr>
            <p:cNvSpPr/>
            <p:nvPr/>
          </p:nvSpPr>
          <p:spPr>
            <a:xfrm>
              <a:off x="7436414" y="5923186"/>
              <a:ext cx="1431220" cy="428075"/>
            </a:xfrm>
            <a:prstGeom prst="roundRect">
              <a:avLst/>
            </a:prstGeom>
            <a:solidFill>
              <a:srgbClr val="FFD91C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C778C74-D8D0-18A0-D555-EFF1C4B13EA8}"/>
                </a:ext>
              </a:extLst>
            </p:cNvPr>
            <p:cNvSpPr txBox="1"/>
            <p:nvPr/>
          </p:nvSpPr>
          <p:spPr>
            <a:xfrm>
              <a:off x="7537840" y="5929409"/>
              <a:ext cx="12972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진행 방법</a:t>
              </a:r>
              <a:endParaRPr lang="en-US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endParaRPr>
            </a:p>
          </p:txBody>
        </p:sp>
        <p:sp>
          <p:nvSpPr>
            <p:cNvPr id="50" name="사각형: 둥근 모서리 49">
              <a:extLst>
                <a:ext uri="{FF2B5EF4-FFF2-40B4-BE49-F238E27FC236}">
                  <a16:creationId xmlns:a16="http://schemas.microsoft.com/office/drawing/2014/main" id="{376BAC02-083F-425A-B617-A273F30C2736}"/>
                </a:ext>
              </a:extLst>
            </p:cNvPr>
            <p:cNvSpPr/>
            <p:nvPr/>
          </p:nvSpPr>
          <p:spPr>
            <a:xfrm>
              <a:off x="7436414" y="4897628"/>
              <a:ext cx="1431220" cy="428075"/>
            </a:xfrm>
            <a:prstGeom prst="roundRect">
              <a:avLst/>
            </a:prstGeom>
            <a:solidFill>
              <a:srgbClr val="FFD91C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endParaRPr>
            </a:p>
          </p:txBody>
        </p:sp>
        <p:sp>
          <p:nvSpPr>
            <p:cNvPr id="51" name="사각형: 둥근 모서리 50">
              <a:extLst>
                <a:ext uri="{FF2B5EF4-FFF2-40B4-BE49-F238E27FC236}">
                  <a16:creationId xmlns:a16="http://schemas.microsoft.com/office/drawing/2014/main" id="{08839230-E506-7EBD-9E06-D4914BEC6918}"/>
                </a:ext>
              </a:extLst>
            </p:cNvPr>
            <p:cNvSpPr/>
            <p:nvPr/>
          </p:nvSpPr>
          <p:spPr>
            <a:xfrm>
              <a:off x="7436414" y="5415126"/>
              <a:ext cx="1431220" cy="428075"/>
            </a:xfrm>
            <a:prstGeom prst="roundRect">
              <a:avLst/>
            </a:prstGeom>
            <a:solidFill>
              <a:srgbClr val="FFD91C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49476A2-9813-554A-B48E-5196D39F2DFD}"/>
                </a:ext>
              </a:extLst>
            </p:cNvPr>
            <p:cNvSpPr txBox="1"/>
            <p:nvPr/>
          </p:nvSpPr>
          <p:spPr>
            <a:xfrm>
              <a:off x="7416240" y="5430149"/>
              <a:ext cx="15404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캐릭터 선택</a:t>
              </a:r>
              <a:endParaRPr lang="en-US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F41C060B-821C-B800-167F-44F25A31C066}"/>
                </a:ext>
              </a:extLst>
            </p:cNvPr>
            <p:cNvSpPr txBox="1"/>
            <p:nvPr/>
          </p:nvSpPr>
          <p:spPr>
            <a:xfrm>
              <a:off x="7756723" y="4822535"/>
              <a:ext cx="102784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5022</a:t>
              </a:r>
            </a:p>
          </p:txBody>
        </p:sp>
        <p:pic>
          <p:nvPicPr>
            <p:cNvPr id="45" name="그림 44">
              <a:extLst>
                <a:ext uri="{FF2B5EF4-FFF2-40B4-BE49-F238E27FC236}">
                  <a16:creationId xmlns:a16="http://schemas.microsoft.com/office/drawing/2014/main" id="{80CFD0EE-3B4B-477D-1CF7-B4A3AD1DF0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51172" b="64258" l="6641" r="35156">
                          <a14:foregroundMark x1="34375" y1="57813" x2="34375" y2="57813"/>
                          <a14:foregroundMark x1="35156" y1="58789" x2="35156" y2="58789"/>
                          <a14:foregroundMark x1="10547" y1="57422" x2="10547" y2="57422"/>
                          <a14:foregroundMark x1="10156" y1="57227" x2="16797" y2="53125"/>
                          <a14:foregroundMark x1="16797" y1="53125" x2="14063" y2="55469"/>
                          <a14:foregroundMark x1="16797" y1="53906" x2="15234" y2="54102"/>
                          <a14:foregroundMark x1="16406" y1="53516" x2="10547" y2="56055"/>
                          <a14:foregroundMark x1="12500" y1="56250" x2="12891" y2="54688"/>
                          <a14:foregroundMark x1="13672" y1="54102" x2="12500" y2="54492"/>
                          <a14:foregroundMark x1="14063" y1="54492" x2="12109" y2="56250"/>
                          <a14:foregroundMark x1="14063" y1="56055" x2="13672" y2="55664"/>
                          <a14:foregroundMark x1="16406" y1="54102" x2="14063" y2="55859"/>
                          <a14:foregroundMark x1="17188" y1="53906" x2="14844" y2="55469"/>
                          <a14:foregroundMark x1="12891" y1="55469" x2="12891" y2="55469"/>
                          <a14:foregroundMark x1="14453" y1="54297" x2="12891" y2="55664"/>
                          <a14:foregroundMark x1="14063" y1="54297" x2="14063" y2="54297"/>
                          <a14:foregroundMark x1="12500" y1="54297" x2="12500" y2="54297"/>
                          <a14:foregroundMark x1="12891" y1="54297" x2="14063" y2="53711"/>
                          <a14:foregroundMark x1="17188" y1="53125" x2="17188" y2="53125"/>
                          <a14:foregroundMark x1="14453" y1="54102" x2="30859" y2="53516"/>
                          <a14:foregroundMark x1="30859" y1="53516" x2="33594" y2="60938"/>
                          <a14:foregroundMark x1="33594" y1="60938" x2="21094" y2="64258"/>
                          <a14:foregroundMark x1="21094" y1="64258" x2="11328" y2="59375"/>
                          <a14:foregroundMark x1="10547" y1="58984" x2="12500" y2="59961"/>
                          <a14:foregroundMark x1="11719" y1="59180" x2="11719" y2="59375"/>
                          <a14:foregroundMark x1="8203" y1="54688" x2="8984" y2="54688"/>
                          <a14:foregroundMark x1="14453" y1="56250" x2="26172" y2="52344"/>
                          <a14:foregroundMark x1="26172" y1="52344" x2="25000" y2="54102"/>
                          <a14:foregroundMark x1="22656" y1="53516" x2="15625" y2="57031"/>
                          <a14:foregroundMark x1="13672" y1="55078" x2="6641" y2="53516"/>
                          <a14:foregroundMark x1="17188" y1="52734" x2="17188" y2="52734"/>
                          <a14:foregroundMark x1="13281" y1="53711" x2="19141" y2="53125"/>
                          <a14:foregroundMark x1="15625" y1="52734" x2="15625" y2="52734"/>
                          <a14:foregroundMark x1="13672" y1="53320" x2="19531" y2="52539"/>
                          <a14:foregroundMark x1="16406" y1="52344" x2="19141" y2="51758"/>
                          <a14:foregroundMark x1="14063" y1="52539" x2="23047" y2="52148"/>
                          <a14:foregroundMark x1="18750" y1="52930" x2="23828" y2="52344"/>
                          <a14:foregroundMark x1="19141" y1="53125" x2="23438" y2="51367"/>
                          <a14:foregroundMark x1="19531" y1="52148" x2="28125" y2="52539"/>
                          <a14:foregroundMark x1="23047" y1="51953" x2="27344" y2="52344"/>
                          <a14:foregroundMark x1="25000" y1="51758" x2="16797" y2="52930"/>
                          <a14:foregroundMark x1="17578" y1="52930" x2="15234" y2="53516"/>
                          <a14:foregroundMark x1="15625" y1="53320" x2="15625" y2="52930"/>
                          <a14:foregroundMark x1="19922" y1="53516" x2="24609" y2="55078"/>
                          <a14:foregroundMark x1="19922" y1="54102" x2="25391" y2="55859"/>
                          <a14:foregroundMark x1="23828" y1="53906" x2="30469" y2="56445"/>
                          <a14:foregroundMark x1="29688" y1="54883" x2="34375" y2="56641"/>
                          <a14:foregroundMark x1="29688" y1="54102" x2="34375" y2="56250"/>
                          <a14:foregroundMark x1="30078" y1="54102" x2="33984" y2="55469"/>
                          <a14:foregroundMark x1="30078" y1="53125" x2="33594" y2="55273"/>
                          <a14:foregroundMark x1="30859" y1="53516" x2="33984" y2="55469"/>
                          <a14:foregroundMark x1="29688" y1="53320" x2="32813" y2="55273"/>
                          <a14:foregroundMark x1="32813" y1="54883" x2="35156" y2="56445"/>
                          <a14:foregroundMark x1="33984" y1="55664" x2="34375" y2="57031"/>
                          <a14:foregroundMark x1="32813" y1="56445" x2="34375" y2="5800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20" t="50000" r="63362" b="34967"/>
            <a:stretch/>
          </p:blipFill>
          <p:spPr>
            <a:xfrm>
              <a:off x="7284339" y="4859560"/>
              <a:ext cx="488167" cy="498895"/>
            </a:xfrm>
            <a:prstGeom prst="rect">
              <a:avLst/>
            </a:prstGeom>
          </p:spPr>
        </p:pic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931DA530-295A-09FA-DB83-F96E958EDB03}"/>
              </a:ext>
            </a:extLst>
          </p:cNvPr>
          <p:cNvSpPr txBox="1"/>
          <p:nvPr/>
        </p:nvSpPr>
        <p:spPr>
          <a:xfrm>
            <a:off x="-3151429" y="-1361465"/>
            <a:ext cx="265408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진행 방법 및 조작키 설명</a:t>
            </a:r>
            <a:endParaRPr lang="en-US" altLang="ko-KR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BB32BB1-5212-EE6A-E677-66053FDD4B73}"/>
              </a:ext>
            </a:extLst>
          </p:cNvPr>
          <p:cNvSpPr txBox="1"/>
          <p:nvPr/>
        </p:nvSpPr>
        <p:spPr>
          <a:xfrm>
            <a:off x="-257098" y="-674754"/>
            <a:ext cx="35064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진행방법 버튼 클릭 시 뜨는 팝업</a:t>
            </a:r>
            <a:endParaRPr 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266C90F-0340-145A-10AE-AD83CAF2875E}"/>
              </a:ext>
            </a:extLst>
          </p:cNvPr>
          <p:cNvSpPr txBox="1"/>
          <p:nvPr/>
        </p:nvSpPr>
        <p:spPr>
          <a:xfrm>
            <a:off x="4010582" y="-832164"/>
            <a:ext cx="402040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 err="1"/>
              <a:t>방향</a:t>
            </a:r>
            <a:r>
              <a:rPr lang="ko-KR" altLang="en-US" sz="1800" dirty="0"/>
              <a:t>이동</a:t>
            </a:r>
            <a:r>
              <a:rPr lang="en-US" sz="1800" dirty="0"/>
              <a:t> – </a:t>
            </a:r>
            <a:r>
              <a:rPr lang="ko-KR" altLang="en-US" sz="1800" dirty="0"/>
              <a:t>계단 오르기 </a:t>
            </a:r>
            <a:r>
              <a:rPr lang="en-US" sz="1800" dirty="0"/>
              <a:t>(위 </a:t>
            </a:r>
            <a:r>
              <a:rPr lang="en-US" sz="1800" dirty="0" err="1"/>
              <a:t>방향키</a:t>
            </a:r>
            <a:r>
              <a:rPr lang="en-US" sz="1800" dirty="0"/>
              <a:t>/w)</a:t>
            </a:r>
          </a:p>
          <a:p>
            <a:r>
              <a:rPr lang="en-US" sz="1800" dirty="0" err="1"/>
              <a:t>방향</a:t>
            </a:r>
            <a:r>
              <a:rPr lang="en-US" sz="1800" dirty="0"/>
              <a:t> </a:t>
            </a:r>
            <a:r>
              <a:rPr lang="ko-KR" altLang="en-US" sz="1800" dirty="0"/>
              <a:t>전환</a:t>
            </a:r>
            <a:r>
              <a:rPr lang="en-US" sz="1800" dirty="0"/>
              <a:t> (</a:t>
            </a:r>
            <a:r>
              <a:rPr lang="en-US" sz="1800" dirty="0" err="1"/>
              <a:t>왼쪽,오른쪽</a:t>
            </a:r>
            <a:r>
              <a:rPr lang="en-US" sz="1800" dirty="0"/>
              <a:t> </a:t>
            </a:r>
            <a:r>
              <a:rPr lang="en-US" sz="1800" dirty="0" err="1"/>
              <a:t>방향키</a:t>
            </a:r>
            <a:r>
              <a:rPr lang="en-US" sz="1800" dirty="0"/>
              <a:t>/</a:t>
            </a:r>
            <a:r>
              <a:rPr lang="en-US" sz="1800" dirty="0" err="1"/>
              <a:t>a,d</a:t>
            </a:r>
            <a:r>
              <a:rPr lang="en-US" sz="1800" dirty="0"/>
              <a:t>)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C39199EC-4E26-BE89-01FF-D60DC4EA6370}"/>
              </a:ext>
            </a:extLst>
          </p:cNvPr>
          <p:cNvGrpSpPr/>
          <p:nvPr/>
        </p:nvGrpSpPr>
        <p:grpSpPr>
          <a:xfrm>
            <a:off x="675520" y="215363"/>
            <a:ext cx="8450717" cy="5900226"/>
            <a:chOff x="675520" y="215363"/>
            <a:chExt cx="8450717" cy="5900226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A9FBA625-F059-5D0E-C96A-0129FC2843B1}"/>
                </a:ext>
              </a:extLst>
            </p:cNvPr>
            <p:cNvGrpSpPr/>
            <p:nvPr/>
          </p:nvGrpSpPr>
          <p:grpSpPr>
            <a:xfrm>
              <a:off x="675520" y="215363"/>
              <a:ext cx="8450717" cy="5900226"/>
              <a:chOff x="675520" y="215363"/>
              <a:chExt cx="8450717" cy="5900226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C31A505-D539-98A4-34E6-409F783304AB}"/>
                  </a:ext>
                </a:extLst>
              </p:cNvPr>
              <p:cNvSpPr txBox="1"/>
              <p:nvPr/>
            </p:nvSpPr>
            <p:spPr>
              <a:xfrm>
                <a:off x="1791305" y="322890"/>
                <a:ext cx="6573078" cy="11830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5400" dirty="0">
                    <a:ln>
                      <a:solidFill>
                        <a:schemeClr val="bg1"/>
                      </a:solidFill>
                    </a:ln>
                    <a:solidFill>
                      <a:srgbClr val="FFD91C"/>
                    </a:solidFill>
                    <a:latin typeface="둥근모꼴" panose="020B0500000000000000" pitchFamily="50" charset="-127"/>
                    <a:ea typeface="둥근모꼴" panose="020B0500000000000000" pitchFamily="50" charset="-127"/>
                    <a:cs typeface="둥근모꼴" panose="020B0500000000000000" pitchFamily="50" charset="-127"/>
                  </a:rPr>
                  <a:t>베키와 무한의 계단</a:t>
                </a:r>
                <a:endParaRPr lang="en-US" sz="5400" dirty="0">
                  <a:ln>
                    <a:solidFill>
                      <a:schemeClr val="bg1"/>
                    </a:solidFill>
                  </a:ln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14CD94C-61B2-E5E5-3923-E2FF584AB3F1}"/>
                  </a:ext>
                </a:extLst>
              </p:cNvPr>
              <p:cNvSpPr txBox="1"/>
              <p:nvPr/>
            </p:nvSpPr>
            <p:spPr>
              <a:xfrm>
                <a:off x="1639442" y="2710432"/>
                <a:ext cx="6573078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400" dirty="0">
                    <a:ln w="3175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</a:ln>
                    <a:solidFill>
                      <a:schemeClr val="bg1"/>
                    </a:solidFill>
                    <a:latin typeface="둥근모꼴" panose="020B0500000000000000" pitchFamily="50" charset="-127"/>
                    <a:ea typeface="둥근모꼴" panose="020B0500000000000000" pitchFamily="50" charset="-127"/>
                    <a:cs typeface="둥근모꼴" panose="020B0500000000000000" pitchFamily="50" charset="-127"/>
                  </a:rPr>
                  <a:t>루크를 만나기 위해 파괴된 죽은 자의 성에 남아 </a:t>
                </a:r>
                <a:endParaRPr lang="en-US" altLang="ko-KR" sz="1400" dirty="0">
                  <a:ln w="3175">
                    <a:solidFill>
                      <a:schemeClr val="accent2">
                        <a:lumMod val="60000"/>
                        <a:lumOff val="40000"/>
                      </a:schemeClr>
                    </a:solidFill>
                  </a:ln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endParaRPr>
              </a:p>
              <a:p>
                <a:pPr algn="ctr"/>
                <a:r>
                  <a:rPr lang="ko-KR" altLang="en-US" sz="1400" dirty="0">
                    <a:ln w="3175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</a:ln>
                    <a:solidFill>
                      <a:schemeClr val="bg1"/>
                    </a:solidFill>
                    <a:latin typeface="둥근모꼴" panose="020B0500000000000000" pitchFamily="50" charset="-127"/>
                    <a:ea typeface="둥근모꼴" panose="020B0500000000000000" pitchFamily="50" charset="-127"/>
                    <a:cs typeface="둥근모꼴" panose="020B0500000000000000" pitchFamily="50" charset="-127"/>
                  </a:rPr>
                  <a:t>무한의 계단을 오르는 베키가 되어보세요</a:t>
                </a:r>
                <a:r>
                  <a:rPr lang="en-US" altLang="ko-KR" sz="1400" dirty="0">
                    <a:ln w="3175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</a:ln>
                    <a:solidFill>
                      <a:schemeClr val="bg1"/>
                    </a:solidFill>
                    <a:latin typeface="둥근모꼴" panose="020B0500000000000000" pitchFamily="50" charset="-127"/>
                    <a:ea typeface="둥근모꼴" panose="020B0500000000000000" pitchFamily="50" charset="-127"/>
                    <a:cs typeface="둥근모꼴" panose="020B0500000000000000" pitchFamily="50" charset="-127"/>
                  </a:rPr>
                  <a:t>. </a:t>
                </a:r>
              </a:p>
              <a:p>
                <a:pPr algn="ctr"/>
                <a:r>
                  <a:rPr lang="ko-KR" altLang="en-US" sz="1400" dirty="0">
                    <a:ln w="3175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</a:ln>
                    <a:solidFill>
                      <a:schemeClr val="bg1"/>
                    </a:solidFill>
                    <a:latin typeface="둥근모꼴" panose="020B0500000000000000" pitchFamily="50" charset="-127"/>
                    <a:ea typeface="둥근모꼴" panose="020B0500000000000000" pitchFamily="50" charset="-127"/>
                    <a:cs typeface="둥근모꼴" panose="020B0500000000000000" pitchFamily="50" charset="-127"/>
                  </a:rPr>
                  <a:t>계단을 오르는 과정에서 얻는 코인을 모아 다양한 보상을 획득할 수 있어요</a:t>
                </a:r>
                <a:r>
                  <a:rPr lang="en-US" altLang="ko-KR" sz="1400" dirty="0">
                    <a:ln w="3175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</a:ln>
                    <a:solidFill>
                      <a:schemeClr val="bg1"/>
                    </a:solidFill>
                    <a:latin typeface="둥근모꼴" panose="020B0500000000000000" pitchFamily="50" charset="-127"/>
                    <a:ea typeface="둥근모꼴" panose="020B0500000000000000" pitchFamily="50" charset="-127"/>
                    <a:cs typeface="둥근모꼴" panose="020B0500000000000000" pitchFamily="50" charset="-127"/>
                  </a:rPr>
                  <a:t>!</a:t>
                </a:r>
                <a:endParaRPr lang="en-US" sz="1400" dirty="0">
                  <a:ln w="3175">
                    <a:solidFill>
                      <a:schemeClr val="accent2">
                        <a:lumMod val="60000"/>
                        <a:lumOff val="40000"/>
                      </a:schemeClr>
                    </a:solidFill>
                  </a:ln>
                  <a:solidFill>
                    <a:schemeClr val="bg1"/>
                  </a:solidFill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8398267-4B43-253C-1C50-B6C5DBD1B377}"/>
                  </a:ext>
                </a:extLst>
              </p:cNvPr>
              <p:cNvSpPr txBox="1"/>
              <p:nvPr/>
            </p:nvSpPr>
            <p:spPr>
              <a:xfrm>
                <a:off x="2354519" y="2097010"/>
                <a:ext cx="538603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800" dirty="0">
                    <a:ln w="3175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</a:ln>
                    <a:solidFill>
                      <a:schemeClr val="bg1"/>
                    </a:solidFill>
                    <a:latin typeface="둥근모꼴" panose="020B0500000000000000" pitchFamily="50" charset="-127"/>
                    <a:ea typeface="둥근모꼴" panose="020B0500000000000000" pitchFamily="50" charset="-127"/>
                    <a:cs typeface="둥근모꼴" panose="020B0500000000000000" pitchFamily="50" charset="-127"/>
                  </a:rPr>
                  <a:t>“</a:t>
                </a:r>
                <a:r>
                  <a:rPr lang="ko-KR" altLang="en-US" sz="1800" dirty="0">
                    <a:ln w="3175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</a:ln>
                    <a:solidFill>
                      <a:schemeClr val="bg1"/>
                    </a:solidFill>
                    <a:latin typeface="둥근모꼴" panose="020B0500000000000000" pitchFamily="50" charset="-127"/>
                    <a:ea typeface="둥근모꼴" panose="020B0500000000000000" pitchFamily="50" charset="-127"/>
                    <a:cs typeface="둥근모꼴" panose="020B0500000000000000" pitchFamily="50" charset="-127"/>
                  </a:rPr>
                  <a:t>계단의 끝에서 루크가 날 기다리고 있을 거야</a:t>
                </a:r>
                <a:r>
                  <a:rPr lang="en-US" altLang="ko-KR" sz="1800" dirty="0">
                    <a:ln w="3175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</a:ln>
                    <a:solidFill>
                      <a:schemeClr val="bg1"/>
                    </a:solidFill>
                    <a:latin typeface="둥근모꼴" panose="020B0500000000000000" pitchFamily="50" charset="-127"/>
                    <a:ea typeface="둥근모꼴" panose="020B0500000000000000" pitchFamily="50" charset="-127"/>
                    <a:cs typeface="둥근모꼴" panose="020B0500000000000000" pitchFamily="50" charset="-127"/>
                  </a:rPr>
                  <a:t>!“ </a:t>
                </a:r>
              </a:p>
            </p:txBody>
          </p:sp>
          <p:pic>
            <p:nvPicPr>
              <p:cNvPr id="16" name="그림 15" descr="잠옷이(가) 표시된 사진&#10;&#10;자동 생성된 설명">
                <a:extLst>
                  <a:ext uri="{FF2B5EF4-FFF2-40B4-BE49-F238E27FC236}">
                    <a16:creationId xmlns:a16="http://schemas.microsoft.com/office/drawing/2014/main" id="{C7DF5DAB-56F9-291A-66FA-035F57F47C4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0000" b="90000" l="10000" r="90000">
                            <a14:foregroundMark x1="52217" y1="62893" x2="52000" y2="65500"/>
                            <a14:foregroundMark x1="55500" y1="67000" x2="58000" y2="67500"/>
                            <a14:foregroundMark x1="46500" y1="72500" x2="46500" y2="72500"/>
                            <a14:foregroundMark x1="53500" y1="59000" x2="53500" y2="59000"/>
                            <a14:foregroundMark x1="44500" y1="71000" x2="44500" y2="71000"/>
                            <a14:backgroundMark x1="62000" y1="67500" x2="58500" y2="69500"/>
                            <a14:backgroundMark x1="66500" y1="58500" x2="66500" y2="58500"/>
                            <a14:backgroundMark x1="42000" y1="56500" x2="45000" y2="54500"/>
                            <a14:backgroundMark x1="44000" y1="53500" x2="52500" y2="52000"/>
                            <a14:backgroundMark x1="50000" y1="41000" x2="40500" y2="45000"/>
                            <a14:backgroundMark x1="49000" y1="32000" x2="43000" y2="31500"/>
                            <a14:backgroundMark x1="71500" y1="34500" x2="34000" y2="36500"/>
                            <a14:backgroundMark x1="38000" y1="40500" x2="57000" y2="4100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3053" t="52122" r="35196" b="21532"/>
              <a:stretch/>
            </p:blipFill>
            <p:spPr>
              <a:xfrm>
                <a:off x="6026028" y="4747184"/>
                <a:ext cx="1088456" cy="1318356"/>
              </a:xfrm>
              <a:prstGeom prst="rect">
                <a:avLst/>
              </a:prstGeom>
            </p:spPr>
          </p:pic>
          <p:pic>
            <p:nvPicPr>
              <p:cNvPr id="18" name="그림 17" descr="잠옷이(가) 표시된 사진&#10;&#10;자동 생성된 설명">
                <a:extLst>
                  <a:ext uri="{FF2B5EF4-FFF2-40B4-BE49-F238E27FC236}">
                    <a16:creationId xmlns:a16="http://schemas.microsoft.com/office/drawing/2014/main" id="{65805C2B-08FE-02A2-0433-1F2545357CC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10000" b="90000" l="10000" r="90000">
                            <a14:foregroundMark x1="58000" y1="60000" x2="58000" y2="60000"/>
                            <a14:foregroundMark x1="59000" y1="64000" x2="59000" y2="64000"/>
                            <a14:foregroundMark x1="54500" y1="75500" x2="54500" y2="75500"/>
                            <a14:foregroundMark x1="53500" y1="74000" x2="53000" y2="74000"/>
                            <a14:foregroundMark x1="52000" y1="60000" x2="52000" y2="60000"/>
                            <a14:foregroundMark x1="45000" y1="64000" x2="45000" y2="64000"/>
                            <a14:foregroundMark x1="52500" y1="70000" x2="52500" y2="70000"/>
                            <a14:backgroundMark x1="34500" y1="67000" x2="33500" y2="85500"/>
                            <a14:backgroundMark x1="29000" y1="58500" x2="49500" y2="35500"/>
                            <a14:backgroundMark x1="59000" y1="35000" x2="81500" y2="51000"/>
                            <a14:backgroundMark x1="45500" y1="50500" x2="43500" y2="55500"/>
                            <a14:backgroundMark x1="66500" y1="85500" x2="44000" y2="90500"/>
                            <a14:backgroundMark x1="56273" y1="78355" x2="73000" y2="80500"/>
                            <a14:backgroundMark x1="53500" y1="78000" x2="55728" y2="78286"/>
                            <a14:backgroundMark x1="49500" y1="26000" x2="67000" y2="35000"/>
                            <a14:backgroundMark x1="51000" y1="31000" x2="22000" y2="57000"/>
                            <a14:backgroundMark x1="70000" y1="55000" x2="71500" y2="56000"/>
                            <a14:backgroundMark x1="25000" y1="27500" x2="25000" y2="27500"/>
                            <a14:backgroundMark x1="35500" y1="36500" x2="35500" y2="36500"/>
                            <a14:backgroundMark x1="48000" y1="57000" x2="50000" y2="57000"/>
                            <a14:backgroundMark x1="55000" y1="55500" x2="55500" y2="5600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9962" t="53442" r="35552" b="19991"/>
              <a:stretch/>
            </p:blipFill>
            <p:spPr>
              <a:xfrm>
                <a:off x="2910458" y="4742750"/>
                <a:ext cx="1219201" cy="1322789"/>
              </a:xfrm>
              <a:prstGeom prst="rect">
                <a:avLst/>
              </a:prstGeom>
            </p:spPr>
          </p:pic>
          <p:pic>
            <p:nvPicPr>
              <p:cNvPr id="20" name="그림 19" descr="잠옷이(가) 표시된 사진&#10;&#10;자동 생성된 설명">
                <a:extLst>
                  <a:ext uri="{FF2B5EF4-FFF2-40B4-BE49-F238E27FC236}">
                    <a16:creationId xmlns:a16="http://schemas.microsoft.com/office/drawing/2014/main" id="{41AF21A7-C35B-999E-0A50-DEBF9605037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10000" b="90000" l="10000" r="90000">
                            <a14:foregroundMark x1="45000" y1="67000" x2="47500" y2="68500"/>
                            <a14:foregroundMark x1="53000" y1="61000" x2="54000" y2="61500"/>
                            <a14:foregroundMark x1="51000" y1="76500" x2="51000" y2="76500"/>
                            <a14:foregroundMark x1="52000" y1="58500" x2="52000" y2="58500"/>
                            <a14:foregroundMark x1="59000" y1="59500" x2="59000" y2="59500"/>
                            <a14:foregroundMark x1="49000" y1="69500" x2="49500" y2="68500"/>
                            <a14:foregroundMark x1="49500" y1="68000" x2="49500" y2="68000"/>
                            <a14:foregroundMark x1="49500" y1="68000" x2="49500" y2="68000"/>
                            <a14:foregroundMark x1="49500" y1="68000" x2="49500" y2="68000"/>
                            <a14:foregroundMark x1="51000" y1="68500" x2="51000" y2="68500"/>
                            <a14:foregroundMark x1="49000" y1="69000" x2="50500" y2="67000"/>
                            <a14:backgroundMark x1="30500" y1="70500" x2="30500" y2="70500"/>
                            <a14:backgroundMark x1="23500" y1="73500" x2="34500" y2="85000"/>
                            <a14:backgroundMark x1="48810" y1="67246" x2="49000" y2="67500"/>
                            <a14:backgroundMark x1="46000" y1="63500" x2="47045" y2="64893"/>
                            <a14:backgroundMark x1="30000" y1="30500" x2="56500" y2="35500"/>
                            <a14:backgroundMark x1="27500" y1="50500" x2="21000" y2="64000"/>
                            <a14:backgroundMark x1="84500" y1="70500" x2="44000" y2="86500"/>
                            <a14:backgroundMark x1="44000" y1="54500" x2="24000" y2="58500"/>
                            <a14:backgroundMark x1="17000" y1="43500" x2="76500" y2="32000"/>
                            <a14:backgroundMark x1="73500" y1="40500" x2="90000" y2="50000"/>
                            <a14:backgroundMark x1="49000" y1="55000" x2="53500" y2="55000"/>
                            <a14:backgroundMark x1="49000" y1="56500" x2="54000" y2="5500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1163" t="52968" r="31865" b="18284"/>
              <a:stretch/>
            </p:blipFill>
            <p:spPr>
              <a:xfrm>
                <a:off x="4417523" y="4707920"/>
                <a:ext cx="1320641" cy="1407669"/>
              </a:xfrm>
              <a:prstGeom prst="rect">
                <a:avLst/>
              </a:prstGeom>
            </p:spPr>
          </p:pic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F71CDD0-1673-65EA-366B-465D59CBED11}"/>
                  </a:ext>
                </a:extLst>
              </p:cNvPr>
              <p:cNvSpPr txBox="1"/>
              <p:nvPr/>
            </p:nvSpPr>
            <p:spPr>
              <a:xfrm>
                <a:off x="3898937" y="3473379"/>
                <a:ext cx="2054087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5400" dirty="0">
                    <a:ln>
                      <a:solidFill>
                        <a:srgbClr val="FFD91C"/>
                      </a:solidFill>
                    </a:ln>
                    <a:solidFill>
                      <a:schemeClr val="bg1"/>
                    </a:solidFill>
                    <a:latin typeface="둥근모꼴" panose="020B0500000000000000" pitchFamily="50" charset="-127"/>
                    <a:ea typeface="둥근모꼴" panose="020B0500000000000000" pitchFamily="50" charset="-127"/>
                    <a:cs typeface="둥근모꼴" panose="020B0500000000000000" pitchFamily="50" charset="-127"/>
                  </a:rPr>
                  <a:t>START</a:t>
                </a:r>
              </a:p>
            </p:txBody>
          </p:sp>
          <p:pic>
            <p:nvPicPr>
              <p:cNvPr id="35" name="그림 34" descr="실외, 어두운, 밤이(가) 표시된 사진&#10;&#10;자동 생성된 설명">
                <a:extLst>
                  <a:ext uri="{FF2B5EF4-FFF2-40B4-BE49-F238E27FC236}">
                    <a16:creationId xmlns:a16="http://schemas.microsoft.com/office/drawing/2014/main" id="{43641F7F-A882-DBF3-5E29-938AB51D30B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6833" t="47524" r="27324" b="43268"/>
              <a:stretch/>
            </p:blipFill>
            <p:spPr>
              <a:xfrm>
                <a:off x="7274010" y="2623917"/>
                <a:ext cx="886137" cy="631497"/>
              </a:xfrm>
              <a:prstGeom prst="rect">
                <a:avLst/>
              </a:prstGeom>
            </p:spPr>
          </p:pic>
          <p:pic>
            <p:nvPicPr>
              <p:cNvPr id="36" name="그림 35" descr="실외, 어두운, 밤이(가) 표시된 사진&#10;&#10;자동 생성된 설명">
                <a:extLst>
                  <a:ext uri="{FF2B5EF4-FFF2-40B4-BE49-F238E27FC236}">
                    <a16:creationId xmlns:a16="http://schemas.microsoft.com/office/drawing/2014/main" id="{F5D6B021-DBAD-B207-BB36-B85F70A8CD1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6833" t="45961" r="27324" b="43268"/>
              <a:stretch/>
            </p:blipFill>
            <p:spPr>
              <a:xfrm>
                <a:off x="1547015" y="1971768"/>
                <a:ext cx="886137" cy="738664"/>
              </a:xfrm>
              <a:prstGeom prst="rect">
                <a:avLst/>
              </a:prstGeom>
            </p:spPr>
          </p:pic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4A039D9E-3955-59FC-F448-7CC613BB1A75}"/>
                  </a:ext>
                </a:extLst>
              </p:cNvPr>
              <p:cNvSpPr/>
              <p:nvPr/>
            </p:nvSpPr>
            <p:spPr>
              <a:xfrm>
                <a:off x="679097" y="215363"/>
                <a:ext cx="8443563" cy="5832771"/>
              </a:xfrm>
              <a:prstGeom prst="rect">
                <a:avLst/>
              </a:prstGeom>
              <a:solidFill>
                <a:srgbClr val="312F2A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사각형: 둥근 모서리 5">
                <a:extLst>
                  <a:ext uri="{FF2B5EF4-FFF2-40B4-BE49-F238E27FC236}">
                    <a16:creationId xmlns:a16="http://schemas.microsoft.com/office/drawing/2014/main" id="{9ED2D1AD-8D0C-4F32-85D7-5F31D2F9E8D2}"/>
                  </a:ext>
                </a:extLst>
              </p:cNvPr>
              <p:cNvSpPr/>
              <p:nvPr/>
            </p:nvSpPr>
            <p:spPr>
              <a:xfrm>
                <a:off x="1310879" y="684306"/>
                <a:ext cx="2827706" cy="476030"/>
              </a:xfrm>
              <a:prstGeom prst="roundRect">
                <a:avLst/>
              </a:prstGeom>
              <a:solidFill>
                <a:srgbClr val="7A318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solidFill>
                      <a:srgbClr val="FFD91C"/>
                    </a:solidFill>
                    <a:latin typeface="이사만루체 Medium" panose="00000600000000000000" pitchFamily="2" charset="-127"/>
                    <a:ea typeface="이사만루체 Medium" panose="00000600000000000000" pitchFamily="2" charset="-127"/>
                  </a:rPr>
                  <a:t>베키와 무한의 계단 </a:t>
                </a:r>
                <a:r>
                  <a:rPr lang="ko-KR" altLang="en-US" dirty="0">
                    <a:latin typeface="이사만루체 Medium" panose="00000600000000000000" pitchFamily="2" charset="-127"/>
                    <a:ea typeface="이사만루체 Medium" panose="00000600000000000000" pitchFamily="2" charset="-127"/>
                  </a:rPr>
                  <a:t>조작키</a:t>
                </a:r>
                <a:endParaRPr lang="en-US" dirty="0">
                  <a:latin typeface="이사만루체 Medium" panose="00000600000000000000" pitchFamily="2" charset="-127"/>
                  <a:ea typeface="이사만루체 Medium" panose="00000600000000000000" pitchFamily="2" charset="-127"/>
                </a:endParaRP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305A5C1-C905-5D1A-69BE-893D0149898B}"/>
                  </a:ext>
                </a:extLst>
              </p:cNvPr>
              <p:cNvSpPr txBox="1"/>
              <p:nvPr/>
            </p:nvSpPr>
            <p:spPr>
              <a:xfrm>
                <a:off x="1249576" y="1392318"/>
                <a:ext cx="119979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000" dirty="0">
                    <a:solidFill>
                      <a:schemeClr val="bg1"/>
                    </a:solidFill>
                    <a:latin typeface="이사만루체 Light" panose="00000300000000000000" pitchFamily="2" charset="-127"/>
                    <a:ea typeface="이사만루체 Light" panose="00000300000000000000" pitchFamily="2" charset="-127"/>
                  </a:rPr>
                  <a:t>이동</a:t>
                </a:r>
                <a:endParaRPr lang="en-US" sz="2000" dirty="0">
                  <a:solidFill>
                    <a:schemeClr val="bg1"/>
                  </a:solidFill>
                  <a:latin typeface="이사만루체 Light" panose="00000300000000000000" pitchFamily="2" charset="-127"/>
                  <a:ea typeface="이사만루체 Light" panose="00000300000000000000" pitchFamily="2" charset="-127"/>
                </a:endParaRPr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A3D7BD76-300F-9E3D-FBA8-DD2CAE6B75DF}"/>
                  </a:ext>
                </a:extLst>
              </p:cNvPr>
              <p:cNvSpPr/>
              <p:nvPr/>
            </p:nvSpPr>
            <p:spPr>
              <a:xfrm rot="16200000">
                <a:off x="1784314" y="2365853"/>
                <a:ext cx="405459" cy="399049"/>
              </a:xfrm>
              <a:prstGeom prst="rect">
                <a:avLst/>
              </a:prstGeom>
              <a:solidFill>
                <a:srgbClr val="DED2C4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600" dirty="0">
                    <a:solidFill>
                      <a:schemeClr val="tx1"/>
                    </a:solidFill>
                    <a:latin typeface="Neo둥근모" panose="02010509060201040203" pitchFamily="1" charset="-127"/>
                    <a:ea typeface="Neo둥근모" panose="02010509060201040203" pitchFamily="1" charset="-127"/>
                    <a:cs typeface="둥근모꼴" panose="020B0500000000000000" pitchFamily="50" charset="-127"/>
                  </a:rPr>
                  <a:t>&gt;</a:t>
                </a: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8FC6849A-A10A-7AC7-2A53-865661F9077B}"/>
                  </a:ext>
                </a:extLst>
              </p:cNvPr>
              <p:cNvSpPr txBox="1"/>
              <p:nvPr/>
            </p:nvSpPr>
            <p:spPr>
              <a:xfrm>
                <a:off x="1273525" y="1901881"/>
                <a:ext cx="262541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dirty="0">
                    <a:solidFill>
                      <a:schemeClr val="bg1"/>
                    </a:solidFill>
                    <a:latin typeface="이사만루체 Light" panose="00000300000000000000" pitchFamily="2" charset="-127"/>
                    <a:ea typeface="이사만루체 Light" panose="00000300000000000000" pitchFamily="2" charset="-127"/>
                  </a:rPr>
                  <a:t>방향 이동</a:t>
                </a:r>
                <a:endParaRPr lang="en-US" sz="1600" dirty="0">
                  <a:solidFill>
                    <a:schemeClr val="bg1"/>
                  </a:solidFill>
                  <a:latin typeface="이사만루체 Light" panose="00000300000000000000" pitchFamily="2" charset="-127"/>
                  <a:ea typeface="이사만루체 Light" panose="00000300000000000000" pitchFamily="2" charset="-127"/>
                </a:endParaRPr>
              </a:p>
            </p:txBody>
          </p:sp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D6B825FB-79B4-3958-D752-9F8CC617CD4F}"/>
                  </a:ext>
                </a:extLst>
              </p:cNvPr>
              <p:cNvSpPr/>
              <p:nvPr/>
            </p:nvSpPr>
            <p:spPr>
              <a:xfrm>
                <a:off x="2348745" y="2366376"/>
                <a:ext cx="399049" cy="413944"/>
              </a:xfrm>
              <a:prstGeom prst="rect">
                <a:avLst/>
              </a:prstGeom>
              <a:solidFill>
                <a:srgbClr val="DED2C4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>
                    <a:solidFill>
                      <a:schemeClr val="tx1"/>
                    </a:solidFill>
                    <a:latin typeface="Neo둥근모" panose="02010509060201040203" pitchFamily="1" charset="-127"/>
                    <a:ea typeface="Neo둥근모" panose="02010509060201040203" pitchFamily="1" charset="-127"/>
                    <a:cs typeface="둥근모꼴" panose="020B0500000000000000" pitchFamily="50" charset="-127"/>
                  </a:rPr>
                  <a:t>W</a:t>
                </a: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8F29ABA1-05DD-8EF6-917F-DAE7D0C821BC}"/>
                  </a:ext>
                </a:extLst>
              </p:cNvPr>
              <p:cNvSpPr txBox="1"/>
              <p:nvPr/>
            </p:nvSpPr>
            <p:spPr>
              <a:xfrm>
                <a:off x="1260169" y="2986223"/>
                <a:ext cx="2648556" cy="3385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dirty="0">
                    <a:solidFill>
                      <a:schemeClr val="bg1"/>
                    </a:solidFill>
                    <a:latin typeface="이사만루체 Light" panose="00000300000000000000" pitchFamily="2" charset="-127"/>
                    <a:ea typeface="이사만루체 Light" panose="00000300000000000000" pitchFamily="2" charset="-127"/>
                  </a:rPr>
                  <a:t>키보드 위 방향키 혹은 </a:t>
                </a:r>
                <a:r>
                  <a:rPr lang="en-US" altLang="ko-KR" sz="1600" dirty="0">
                    <a:solidFill>
                      <a:schemeClr val="bg1"/>
                    </a:solidFill>
                    <a:latin typeface="이사만루체 Light" panose="00000300000000000000" pitchFamily="2" charset="-127"/>
                    <a:ea typeface="이사만루체 Light" panose="00000300000000000000" pitchFamily="2" charset="-127"/>
                  </a:rPr>
                  <a:t>W </a:t>
                </a:r>
                <a:r>
                  <a:rPr lang="ko-KR" altLang="en-US" sz="1600" dirty="0">
                    <a:solidFill>
                      <a:schemeClr val="bg1"/>
                    </a:solidFill>
                    <a:latin typeface="이사만루체 Light" panose="00000300000000000000" pitchFamily="2" charset="-127"/>
                    <a:ea typeface="이사만루체 Light" panose="00000300000000000000" pitchFamily="2" charset="-127"/>
                  </a:rPr>
                  <a:t>키</a:t>
                </a:r>
                <a:endParaRPr lang="en-US" sz="1600" dirty="0">
                  <a:solidFill>
                    <a:schemeClr val="bg1"/>
                  </a:solidFill>
                  <a:latin typeface="이사만루체 Light" panose="00000300000000000000" pitchFamily="2" charset="-127"/>
                  <a:ea typeface="이사만루체 Light" panose="00000300000000000000" pitchFamily="2" charset="-127"/>
                </a:endParaRP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B22EB96E-5D09-3928-5113-798F639E5820}"/>
                  </a:ext>
                </a:extLst>
              </p:cNvPr>
              <p:cNvSpPr txBox="1"/>
              <p:nvPr/>
            </p:nvSpPr>
            <p:spPr>
              <a:xfrm>
                <a:off x="4766854" y="1857847"/>
                <a:ext cx="262541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dirty="0">
                    <a:solidFill>
                      <a:schemeClr val="bg1"/>
                    </a:solidFill>
                    <a:latin typeface="이사만루체 Light" panose="00000300000000000000" pitchFamily="2" charset="-127"/>
                    <a:ea typeface="이사만루체 Light" panose="00000300000000000000" pitchFamily="2" charset="-127"/>
                  </a:rPr>
                  <a:t>방향 전환</a:t>
                </a:r>
                <a:endParaRPr lang="en-US" sz="1600" dirty="0">
                  <a:solidFill>
                    <a:schemeClr val="bg1"/>
                  </a:solidFill>
                  <a:latin typeface="이사만루체 Light" panose="00000300000000000000" pitchFamily="2" charset="-127"/>
                  <a:ea typeface="이사만루체 Light" panose="00000300000000000000" pitchFamily="2" charset="-127"/>
                </a:endParaRPr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580B627B-96BA-90F6-C861-E60DC89CEA73}"/>
                  </a:ext>
                </a:extLst>
              </p:cNvPr>
              <p:cNvSpPr/>
              <p:nvPr/>
            </p:nvSpPr>
            <p:spPr>
              <a:xfrm>
                <a:off x="4824091" y="2319855"/>
                <a:ext cx="401287" cy="415381"/>
              </a:xfrm>
              <a:prstGeom prst="rect">
                <a:avLst/>
              </a:prstGeom>
              <a:solidFill>
                <a:srgbClr val="DED2C4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600" dirty="0">
                    <a:solidFill>
                      <a:schemeClr val="tx1"/>
                    </a:solidFill>
                    <a:latin typeface="Neo둥근모" panose="02010509060201040203" pitchFamily="1" charset="-127"/>
                    <a:ea typeface="Neo둥근모" panose="02010509060201040203" pitchFamily="1" charset="-127"/>
                    <a:cs typeface="둥근모꼴" panose="020B0500000000000000" pitchFamily="50" charset="-127"/>
                  </a:rPr>
                  <a:t>&lt;</a:t>
                </a:r>
              </a:p>
            </p:txBody>
          </p:sp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141EC4F2-186D-4E13-BB35-B0CEC5078314}"/>
                  </a:ext>
                </a:extLst>
              </p:cNvPr>
              <p:cNvSpPr/>
              <p:nvPr/>
            </p:nvSpPr>
            <p:spPr>
              <a:xfrm>
                <a:off x="5343247" y="2319855"/>
                <a:ext cx="388626" cy="415381"/>
              </a:xfrm>
              <a:prstGeom prst="rect">
                <a:avLst/>
              </a:prstGeom>
              <a:solidFill>
                <a:srgbClr val="DED2C4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600" dirty="0">
                    <a:solidFill>
                      <a:schemeClr val="tx1"/>
                    </a:solidFill>
                    <a:latin typeface="Neo둥근모" panose="02010509060201040203" pitchFamily="1" charset="-127"/>
                    <a:ea typeface="Neo둥근모" panose="02010509060201040203" pitchFamily="1" charset="-127"/>
                    <a:cs typeface="둥근모꼴" panose="020B0500000000000000" pitchFamily="50" charset="-127"/>
                  </a:rPr>
                  <a:t>&gt;</a:t>
                </a:r>
              </a:p>
            </p:txBody>
          </p:sp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id="{149A2A99-5145-4099-DAB5-02941BD7134C}"/>
                  </a:ext>
                </a:extLst>
              </p:cNvPr>
              <p:cNvSpPr/>
              <p:nvPr/>
            </p:nvSpPr>
            <p:spPr>
              <a:xfrm>
                <a:off x="4824091" y="2875330"/>
                <a:ext cx="401287" cy="415381"/>
              </a:xfrm>
              <a:prstGeom prst="rect">
                <a:avLst/>
              </a:prstGeom>
              <a:solidFill>
                <a:srgbClr val="DED2C4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>
                    <a:solidFill>
                      <a:schemeClr val="tx1"/>
                    </a:solidFill>
                    <a:latin typeface="Neo둥근모" panose="02010509060201040203" pitchFamily="1" charset="-127"/>
                    <a:ea typeface="Neo둥근모" panose="02010509060201040203" pitchFamily="1" charset="-127"/>
                    <a:cs typeface="둥근모꼴" panose="020B0500000000000000" pitchFamily="50" charset="-127"/>
                  </a:rPr>
                  <a:t>A</a:t>
                </a:r>
              </a:p>
            </p:txBody>
          </p:sp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3C8B184B-3597-D55D-BEB4-502F6BCC544E}"/>
                  </a:ext>
                </a:extLst>
              </p:cNvPr>
              <p:cNvSpPr/>
              <p:nvPr/>
            </p:nvSpPr>
            <p:spPr>
              <a:xfrm>
                <a:off x="5343246" y="2875330"/>
                <a:ext cx="388627" cy="415381"/>
              </a:xfrm>
              <a:prstGeom prst="rect">
                <a:avLst/>
              </a:prstGeom>
              <a:solidFill>
                <a:srgbClr val="DED2C4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>
                    <a:solidFill>
                      <a:schemeClr val="tx1"/>
                    </a:solidFill>
                    <a:latin typeface="Neo둥근모" panose="02010509060201040203" pitchFamily="1" charset="-127"/>
                    <a:ea typeface="Neo둥근모" panose="02010509060201040203" pitchFamily="1" charset="-127"/>
                    <a:cs typeface="둥근모꼴" panose="020B0500000000000000" pitchFamily="50" charset="-127"/>
                  </a:rPr>
                  <a:t>D</a:t>
                </a: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D1E30A4-E592-961A-0C3F-938E658DE0D5}"/>
                  </a:ext>
                </a:extLst>
              </p:cNvPr>
              <p:cNvSpPr txBox="1"/>
              <p:nvPr/>
            </p:nvSpPr>
            <p:spPr>
              <a:xfrm>
                <a:off x="5896408" y="2375853"/>
                <a:ext cx="2625411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dirty="0">
                    <a:solidFill>
                      <a:schemeClr val="bg1"/>
                    </a:solidFill>
                    <a:latin typeface="이사만루체 Light" panose="00000300000000000000" pitchFamily="2" charset="-127"/>
                    <a:ea typeface="이사만루체 Light" panose="00000300000000000000" pitchFamily="2" charset="-127"/>
                  </a:rPr>
                  <a:t>키보드 왼쪽</a:t>
                </a:r>
                <a:r>
                  <a:rPr lang="en-US" altLang="ko-KR" sz="1600" dirty="0">
                    <a:solidFill>
                      <a:schemeClr val="bg1"/>
                    </a:solidFill>
                    <a:latin typeface="이사만루체 Light" panose="00000300000000000000" pitchFamily="2" charset="-127"/>
                    <a:ea typeface="이사만루체 Light" panose="00000300000000000000" pitchFamily="2" charset="-127"/>
                  </a:rPr>
                  <a:t>, </a:t>
                </a:r>
                <a:r>
                  <a:rPr lang="ko-KR" altLang="en-US" sz="1600" dirty="0">
                    <a:solidFill>
                      <a:schemeClr val="bg1"/>
                    </a:solidFill>
                    <a:latin typeface="이사만루체 Light" panose="00000300000000000000" pitchFamily="2" charset="-127"/>
                    <a:ea typeface="이사만루체 Light" panose="00000300000000000000" pitchFamily="2" charset="-127"/>
                  </a:rPr>
                  <a:t>오른쪽 방향키</a:t>
                </a:r>
                <a:endParaRPr lang="en-US" altLang="ko-KR" sz="1600" dirty="0">
                  <a:solidFill>
                    <a:schemeClr val="bg1"/>
                  </a:solidFill>
                  <a:latin typeface="이사만루체 Light" panose="00000300000000000000" pitchFamily="2" charset="-127"/>
                  <a:ea typeface="이사만루체 Light" panose="00000300000000000000" pitchFamily="2" charset="-127"/>
                </a:endParaRPr>
              </a:p>
              <a:p>
                <a:r>
                  <a:rPr lang="ko-KR" altLang="en-US" sz="1600" dirty="0">
                    <a:solidFill>
                      <a:schemeClr val="bg1"/>
                    </a:solidFill>
                    <a:latin typeface="이사만루체 Light" panose="00000300000000000000" pitchFamily="2" charset="-127"/>
                    <a:ea typeface="이사만루체 Light" panose="00000300000000000000" pitchFamily="2" charset="-127"/>
                  </a:rPr>
                  <a:t>혹은 </a:t>
                </a:r>
                <a:r>
                  <a:rPr lang="en-US" altLang="ko-KR" sz="1600" dirty="0">
                    <a:solidFill>
                      <a:schemeClr val="bg1"/>
                    </a:solidFill>
                    <a:latin typeface="이사만루체 Light" panose="00000300000000000000" pitchFamily="2" charset="-127"/>
                    <a:ea typeface="이사만루체 Light" panose="00000300000000000000" pitchFamily="2" charset="-127"/>
                  </a:rPr>
                  <a:t>A, D </a:t>
                </a:r>
                <a:r>
                  <a:rPr lang="ko-KR" altLang="en-US" sz="1600" dirty="0">
                    <a:solidFill>
                      <a:schemeClr val="bg1"/>
                    </a:solidFill>
                    <a:latin typeface="이사만루체 Light" panose="00000300000000000000" pitchFamily="2" charset="-127"/>
                    <a:ea typeface="이사만루체 Light" panose="00000300000000000000" pitchFamily="2" charset="-127"/>
                  </a:rPr>
                  <a:t>키를 이용해 계단이 위치한 방향으로 전환</a:t>
                </a:r>
                <a:endParaRPr lang="en-US" sz="1600" dirty="0">
                  <a:solidFill>
                    <a:schemeClr val="bg1"/>
                  </a:solidFill>
                  <a:latin typeface="이사만루체 Light" panose="00000300000000000000" pitchFamily="2" charset="-127"/>
                  <a:ea typeface="이사만루체 Light" panose="00000300000000000000" pitchFamily="2" charset="-127"/>
                </a:endParaRPr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5F679ADC-61FD-4AD4-8F9E-733DA163E382}"/>
                  </a:ext>
                </a:extLst>
              </p:cNvPr>
              <p:cNvSpPr txBox="1"/>
              <p:nvPr/>
            </p:nvSpPr>
            <p:spPr>
              <a:xfrm>
                <a:off x="1310879" y="4341573"/>
                <a:ext cx="712704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dirty="0">
                    <a:solidFill>
                      <a:schemeClr val="bg1"/>
                    </a:solidFill>
                    <a:latin typeface="이사만루체 Light" panose="00000300000000000000" pitchFamily="2" charset="-127"/>
                    <a:ea typeface="이사만루체 Light" panose="00000300000000000000" pitchFamily="2" charset="-127"/>
                  </a:rPr>
                  <a:t>키보드 버튼을 눌러 무한의 계단을 올라 최대한 높은 점수를 얻으세요</a:t>
                </a:r>
                <a:r>
                  <a:rPr lang="en-US" altLang="ko-KR" sz="1600" dirty="0">
                    <a:solidFill>
                      <a:schemeClr val="bg1"/>
                    </a:solidFill>
                    <a:latin typeface="이사만루체 Light" panose="00000300000000000000" pitchFamily="2" charset="-127"/>
                    <a:ea typeface="이사만루체 Light" panose="00000300000000000000" pitchFamily="2" charset="-127"/>
                  </a:rPr>
                  <a:t>.</a:t>
                </a:r>
              </a:p>
              <a:p>
                <a:r>
                  <a:rPr lang="ko-KR" altLang="en-US" sz="1600" dirty="0">
                    <a:solidFill>
                      <a:schemeClr val="bg1"/>
                    </a:solidFill>
                    <a:latin typeface="이사만루체 Light" panose="00000300000000000000" pitchFamily="2" charset="-127"/>
                    <a:ea typeface="이사만루체 Light" panose="00000300000000000000" pitchFamily="2" charset="-127"/>
                  </a:rPr>
                  <a:t>방향 전환에 실패하거나 체력 게이지 모두 소진 시 게임 오버</a:t>
                </a:r>
                <a:r>
                  <a:rPr lang="en-US" altLang="ko-KR" sz="1600" dirty="0">
                    <a:solidFill>
                      <a:schemeClr val="bg1"/>
                    </a:solidFill>
                    <a:latin typeface="이사만루체 Light" panose="00000300000000000000" pitchFamily="2" charset="-127"/>
                    <a:ea typeface="이사만루체 Light" panose="00000300000000000000" pitchFamily="2" charset="-127"/>
                  </a:rPr>
                  <a:t>.</a:t>
                </a:r>
                <a:r>
                  <a:rPr lang="ko-KR" altLang="en-US" sz="1600" dirty="0">
                    <a:solidFill>
                      <a:schemeClr val="bg1"/>
                    </a:solidFill>
                    <a:latin typeface="이사만루체 Light" panose="00000300000000000000" pitchFamily="2" charset="-127"/>
                    <a:ea typeface="이사만루체 Light" panose="00000300000000000000" pitchFamily="2" charset="-127"/>
                  </a:rPr>
                  <a:t> </a:t>
                </a:r>
                <a:endParaRPr lang="en-US" altLang="ko-KR" sz="1600" dirty="0">
                  <a:solidFill>
                    <a:schemeClr val="bg1"/>
                  </a:solidFill>
                  <a:latin typeface="이사만루체 Light" panose="00000300000000000000" pitchFamily="2" charset="-127"/>
                  <a:ea typeface="이사만루체 Light" panose="00000300000000000000" pitchFamily="2" charset="-127"/>
                </a:endParaRPr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D0A6EBC8-3B77-AA48-4723-4C9A3B87BF3C}"/>
                  </a:ext>
                </a:extLst>
              </p:cNvPr>
              <p:cNvSpPr/>
              <p:nvPr/>
            </p:nvSpPr>
            <p:spPr>
              <a:xfrm>
                <a:off x="8619517" y="230394"/>
                <a:ext cx="506720" cy="478313"/>
              </a:xfrm>
              <a:prstGeom prst="rect">
                <a:avLst/>
              </a:prstGeom>
              <a:solidFill>
                <a:srgbClr val="CE0B25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latin typeface="Neo둥근모" panose="02010509060201040203" pitchFamily="1" charset="-127"/>
                    <a:ea typeface="Neo둥근모" panose="02010509060201040203" pitchFamily="1" charset="-127"/>
                    <a:cs typeface="둥근모꼴" panose="020B0500000000000000" pitchFamily="50" charset="-127"/>
                  </a:rPr>
                  <a:t>x</a:t>
                </a:r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3CF214E4-2989-EB28-72ED-1228552DF948}"/>
                  </a:ext>
                </a:extLst>
              </p:cNvPr>
              <p:cNvSpPr/>
              <p:nvPr/>
            </p:nvSpPr>
            <p:spPr>
              <a:xfrm>
                <a:off x="675520" y="224459"/>
                <a:ext cx="7943998" cy="18927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" name="직선 연결선 14">
                <a:extLst>
                  <a:ext uri="{FF2B5EF4-FFF2-40B4-BE49-F238E27FC236}">
                    <a16:creationId xmlns:a16="http://schemas.microsoft.com/office/drawing/2014/main" id="{B0819C8D-7C69-A357-3302-BCFC848D4DF5}"/>
                  </a:ext>
                </a:extLst>
              </p:cNvPr>
              <p:cNvCxnSpPr/>
              <p:nvPr/>
            </p:nvCxnSpPr>
            <p:spPr>
              <a:xfrm>
                <a:off x="1249576" y="1806714"/>
                <a:ext cx="7114807" cy="0"/>
              </a:xfrm>
              <a:prstGeom prst="line">
                <a:avLst/>
              </a:prstGeom>
              <a:ln w="3175">
                <a:solidFill>
                  <a:schemeClr val="bg1">
                    <a:lumMod val="85000"/>
                    <a:alpha val="94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직선 연결선 69">
                <a:extLst>
                  <a:ext uri="{FF2B5EF4-FFF2-40B4-BE49-F238E27FC236}">
                    <a16:creationId xmlns:a16="http://schemas.microsoft.com/office/drawing/2014/main" id="{8AE5AD55-A0CD-545E-7AB7-D0E7A39B466E}"/>
                  </a:ext>
                </a:extLst>
              </p:cNvPr>
              <p:cNvCxnSpPr/>
              <p:nvPr/>
            </p:nvCxnSpPr>
            <p:spPr>
              <a:xfrm>
                <a:off x="1249576" y="4270623"/>
                <a:ext cx="7114807" cy="0"/>
              </a:xfrm>
              <a:prstGeom prst="line">
                <a:avLst/>
              </a:prstGeom>
              <a:ln w="3175">
                <a:solidFill>
                  <a:schemeClr val="bg1">
                    <a:lumMod val="85000"/>
                    <a:alpha val="94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D3D79C0C-B6EC-7275-DD74-CE15214CAE0E}"/>
                </a:ext>
              </a:extLst>
            </p:cNvPr>
            <p:cNvSpPr/>
            <p:nvPr/>
          </p:nvSpPr>
          <p:spPr>
            <a:xfrm>
              <a:off x="966045" y="700617"/>
              <a:ext cx="434535" cy="43453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1</a:t>
              </a:r>
            </a:p>
          </p:txBody>
        </p:sp>
        <p:sp>
          <p:nvSpPr>
            <p:cNvPr id="72" name="사각형: 둥근 모서리 71">
              <a:extLst>
                <a:ext uri="{FF2B5EF4-FFF2-40B4-BE49-F238E27FC236}">
                  <a16:creationId xmlns:a16="http://schemas.microsoft.com/office/drawing/2014/main" id="{A2F6FBE6-EDF6-FE40-878B-A94ABAC869BD}"/>
                </a:ext>
              </a:extLst>
            </p:cNvPr>
            <p:cNvSpPr/>
            <p:nvPr/>
          </p:nvSpPr>
          <p:spPr>
            <a:xfrm>
              <a:off x="1224163" y="3595727"/>
              <a:ext cx="2827706" cy="476030"/>
            </a:xfrm>
            <a:prstGeom prst="roundRect">
              <a:avLst/>
            </a:prstGeom>
            <a:solidFill>
              <a:srgbClr val="7A31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 fontScale="92500"/>
            </a:bodyPr>
            <a:lstStyle/>
            <a:p>
              <a:pPr algn="ctr"/>
              <a:r>
                <a:rPr lang="ko-KR" altLang="en-US" dirty="0">
                  <a:solidFill>
                    <a:srgbClr val="FFD91C"/>
                  </a:solidFill>
                  <a:latin typeface="이사만루체 Medium" panose="00000600000000000000" pitchFamily="2" charset="-127"/>
                  <a:ea typeface="이사만루체 Medium" panose="00000600000000000000" pitchFamily="2" charset="-127"/>
                </a:rPr>
                <a:t>베키와 무한의 계단 </a:t>
              </a:r>
              <a:r>
                <a:rPr lang="ko-KR" altLang="en-US" dirty="0">
                  <a:solidFill>
                    <a:schemeClr val="bg1"/>
                  </a:solidFill>
                  <a:latin typeface="이사만루체 Medium" panose="00000600000000000000" pitchFamily="2" charset="-127"/>
                  <a:ea typeface="이사만루체 Medium" panose="00000600000000000000" pitchFamily="2" charset="-127"/>
                </a:rPr>
                <a:t>진행방법</a:t>
              </a:r>
              <a:endParaRPr lang="en-US" dirty="0">
                <a:solidFill>
                  <a:schemeClr val="bg1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endParaRPr>
            </a:p>
          </p:txBody>
        </p:sp>
        <p:sp>
          <p:nvSpPr>
            <p:cNvPr id="73" name="타원 72">
              <a:extLst>
                <a:ext uri="{FF2B5EF4-FFF2-40B4-BE49-F238E27FC236}">
                  <a16:creationId xmlns:a16="http://schemas.microsoft.com/office/drawing/2014/main" id="{E04F3045-CD06-AA0D-B6C0-97213D062262}"/>
                </a:ext>
              </a:extLst>
            </p:cNvPr>
            <p:cNvSpPr/>
            <p:nvPr/>
          </p:nvSpPr>
          <p:spPr>
            <a:xfrm>
              <a:off x="1852464" y="1334643"/>
              <a:ext cx="434535" cy="43453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2</a:t>
              </a:r>
            </a:p>
          </p:txBody>
        </p:sp>
        <p:sp>
          <p:nvSpPr>
            <p:cNvPr id="74" name="타원 73">
              <a:extLst>
                <a:ext uri="{FF2B5EF4-FFF2-40B4-BE49-F238E27FC236}">
                  <a16:creationId xmlns:a16="http://schemas.microsoft.com/office/drawing/2014/main" id="{203213A4-0896-179B-CA22-F1F04932107B}"/>
                </a:ext>
              </a:extLst>
            </p:cNvPr>
            <p:cNvSpPr/>
            <p:nvPr/>
          </p:nvSpPr>
          <p:spPr>
            <a:xfrm>
              <a:off x="897106" y="3416922"/>
              <a:ext cx="434535" cy="43453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3</a:t>
              </a:r>
            </a:p>
          </p:txBody>
        </p:sp>
        <p:sp>
          <p:nvSpPr>
            <p:cNvPr id="75" name="타원 74">
              <a:extLst>
                <a:ext uri="{FF2B5EF4-FFF2-40B4-BE49-F238E27FC236}">
                  <a16:creationId xmlns:a16="http://schemas.microsoft.com/office/drawing/2014/main" id="{461492B0-1C64-3F2E-AFA5-E01A33D61DDC}"/>
                </a:ext>
              </a:extLst>
            </p:cNvPr>
            <p:cNvSpPr/>
            <p:nvPr/>
          </p:nvSpPr>
          <p:spPr>
            <a:xfrm>
              <a:off x="895343" y="4245590"/>
              <a:ext cx="434535" cy="43453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931219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직사각형 63">
            <a:extLst>
              <a:ext uri="{FF2B5EF4-FFF2-40B4-BE49-F238E27FC236}">
                <a16:creationId xmlns:a16="http://schemas.microsoft.com/office/drawing/2014/main" id="{731DB0EA-D6C2-A529-AF69-0F989178997A}"/>
              </a:ext>
            </a:extLst>
          </p:cNvPr>
          <p:cNvSpPr/>
          <p:nvPr/>
        </p:nvSpPr>
        <p:spPr>
          <a:xfrm>
            <a:off x="9255623" y="-536"/>
            <a:ext cx="2936378" cy="70159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036F3B7F-0C22-CDEF-25CD-1DB971E0ABAD}"/>
              </a:ext>
            </a:extLst>
          </p:cNvPr>
          <p:cNvSpPr/>
          <p:nvPr/>
        </p:nvSpPr>
        <p:spPr>
          <a:xfrm>
            <a:off x="9422456" y="203760"/>
            <a:ext cx="2608021" cy="64504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9529901C-23D5-AE80-95B6-50FF8B9862D7}"/>
              </a:ext>
            </a:extLst>
          </p:cNvPr>
          <p:cNvSpPr/>
          <p:nvPr/>
        </p:nvSpPr>
        <p:spPr>
          <a:xfrm>
            <a:off x="-26796" y="-2315"/>
            <a:ext cx="9302496" cy="701771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9A9F532-7051-72B7-D85D-8AAB2C841AC4}"/>
              </a:ext>
            </a:extLst>
          </p:cNvPr>
          <p:cNvSpPr txBox="1"/>
          <p:nvPr/>
        </p:nvSpPr>
        <p:spPr>
          <a:xfrm>
            <a:off x="9469199" y="277898"/>
            <a:ext cx="25018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3. </a:t>
            </a:r>
            <a:r>
              <a:rPr lang="ko-KR" altLang="en-US" sz="2000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캐릭터 선택 </a:t>
            </a:r>
            <a:endParaRPr lang="en-US" altLang="ko-KR" sz="2000" dirty="0"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  <a:p>
            <a:r>
              <a:rPr lang="en-US" altLang="ko-KR" sz="2000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     </a:t>
            </a:r>
            <a:r>
              <a:rPr lang="ko-KR" altLang="en-US" sz="2000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화면 </a:t>
            </a:r>
            <a:r>
              <a:rPr lang="en-US" altLang="ko-KR" sz="2000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UI  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7CAAF20-0FFC-2BF7-EEA3-DB4F0CA47AA3}"/>
              </a:ext>
            </a:extLst>
          </p:cNvPr>
          <p:cNvSpPr txBox="1"/>
          <p:nvPr/>
        </p:nvSpPr>
        <p:spPr>
          <a:xfrm>
            <a:off x="9503277" y="1098399"/>
            <a:ext cx="2407077" cy="3385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&gt;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기본 캐릭터 베키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SD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로 설정</a:t>
            </a:r>
            <a:endParaRPr lang="en-US" altLang="ko-KR" sz="12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&gt;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캐릭터 선택 화면에서 본인의 모험단 캐릭터 선택 후 플레이 가능</a:t>
            </a:r>
            <a:endParaRPr lang="en-US" altLang="ko-KR" sz="12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&gt;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게임 입장 시 전직에 맞는 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2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차 각성 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SD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캐릭터로 변경</a:t>
            </a:r>
            <a:endParaRPr lang="en-US" altLang="ko-KR" sz="12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&gt;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본인이 보유하지 않은 캐릭터의 경우 흑백 처리</a:t>
            </a:r>
            <a:endParaRPr lang="en-US" altLang="ko-KR" sz="12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&gt;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캐릭터 선택 시 해당 캐릭터의  전직 화면이 뜨며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원하는 캐릭터 선택 후 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SELECT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버튼 클릭 시 메인 화면으로 이동</a:t>
            </a:r>
            <a:endParaRPr lang="en-US" altLang="ko-KR" sz="12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53118D3-30AA-4E22-020F-A4A0575D87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839217" y="-528785"/>
            <a:ext cx="4158642" cy="258427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5CEF5A8-D49B-B6B6-6C75-D90D537835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695016" y="5185731"/>
            <a:ext cx="3689540" cy="216228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42B17BE-EA98-2217-665A-9E753C7C2C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989337" y="2245789"/>
            <a:ext cx="4278181" cy="2559337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4DB0729B-7926-C58F-8630-0F523668328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178" r="196"/>
          <a:stretch/>
        </p:blipFill>
        <p:spPr>
          <a:xfrm>
            <a:off x="-7583734" y="-785915"/>
            <a:ext cx="7030171" cy="5863772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0CEC7F76-59CA-65B2-D489-FDCF0D5FB1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39298" y="108578"/>
            <a:ext cx="3855697" cy="6858000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7B4BE96E-60FE-5DF2-7CC5-A55F5AE34097}"/>
              </a:ext>
            </a:extLst>
          </p:cNvPr>
          <p:cNvSpPr/>
          <p:nvPr/>
        </p:nvSpPr>
        <p:spPr>
          <a:xfrm>
            <a:off x="268324" y="320463"/>
            <a:ext cx="8744547" cy="62279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460D47B-FFB7-2DA3-48DA-C361D9991584}"/>
              </a:ext>
            </a:extLst>
          </p:cNvPr>
          <p:cNvSpPr txBox="1"/>
          <p:nvPr/>
        </p:nvSpPr>
        <p:spPr>
          <a:xfrm>
            <a:off x="1384364" y="503611"/>
            <a:ext cx="6573078" cy="1183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5400">
                <a:ln>
                  <a:solidFill>
                    <a:schemeClr val="bg1"/>
                  </a:solidFill>
                </a:ln>
                <a:solidFill>
                  <a:srgbClr val="FFD91C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출전 캐릭터</a:t>
            </a:r>
            <a:endParaRPr lang="en-US" sz="5400" dirty="0">
              <a:ln>
                <a:solidFill>
                  <a:schemeClr val="bg1"/>
                </a:solidFill>
              </a:ln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E8D4B72-5B3D-0E8F-77BE-D371C5B36DBD}"/>
              </a:ext>
            </a:extLst>
          </p:cNvPr>
          <p:cNvSpPr txBox="1"/>
          <p:nvPr/>
        </p:nvSpPr>
        <p:spPr>
          <a:xfrm>
            <a:off x="1947578" y="2177717"/>
            <a:ext cx="5386035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>
                <a:ln w="3175"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모험단 캐릭터 중 원하는 캐릭터를 선택해 플레이하세요</a:t>
            </a:r>
            <a:r>
              <a:rPr lang="en-US" altLang="ko-KR" sz="1400" dirty="0">
                <a:ln w="3175"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! </a:t>
            </a:r>
            <a:r>
              <a:rPr lang="ko-KR" altLang="en-US" sz="1400" dirty="0">
                <a:ln w="3175"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게임 입장 시 선택한 전직에 맞는 </a:t>
            </a:r>
            <a:r>
              <a:rPr lang="en-US" altLang="ko-KR" sz="1400" dirty="0">
                <a:ln w="3175"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2</a:t>
            </a:r>
            <a:r>
              <a:rPr lang="ko-KR" altLang="en-US" sz="1400" dirty="0">
                <a:ln w="3175"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차 각성 </a:t>
            </a:r>
            <a:r>
              <a:rPr lang="en-US" altLang="ko-KR" sz="1400" dirty="0">
                <a:ln w="3175"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SD</a:t>
            </a:r>
            <a:r>
              <a:rPr lang="ko-KR" altLang="en-US" sz="1400" dirty="0">
                <a:ln w="3175"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캐릭터로 변경되며</a:t>
            </a:r>
            <a:r>
              <a:rPr lang="en-US" altLang="ko-KR" sz="1400" dirty="0">
                <a:ln w="3175"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, </a:t>
            </a:r>
            <a:r>
              <a:rPr lang="ko-KR" altLang="en-US" sz="1400" dirty="0">
                <a:ln w="3175"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보유하지 않은 캐릭터로는 플레이할 수 없습니다</a:t>
            </a:r>
            <a:r>
              <a:rPr lang="en-US" altLang="ko-KR" sz="1400" dirty="0">
                <a:ln w="3175"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.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57C904C-6F96-AC89-0902-534FAF602706}"/>
              </a:ext>
            </a:extLst>
          </p:cNvPr>
          <p:cNvSpPr txBox="1"/>
          <p:nvPr/>
        </p:nvSpPr>
        <p:spPr>
          <a:xfrm>
            <a:off x="3631630" y="5185731"/>
            <a:ext cx="196556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n>
                  <a:solidFill>
                    <a:srgbClr val="FFD91C"/>
                  </a:solidFill>
                </a:ln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SELECT</a:t>
            </a:r>
          </a:p>
        </p:txBody>
      </p:sp>
      <p:pic>
        <p:nvPicPr>
          <p:cNvPr id="24" name="그림 23" descr="실외, 어두운, 밤이(가) 표시된 사진&#10;&#10;자동 생성된 설명">
            <a:extLst>
              <a:ext uri="{FF2B5EF4-FFF2-40B4-BE49-F238E27FC236}">
                <a16:creationId xmlns:a16="http://schemas.microsoft.com/office/drawing/2014/main" id="{CA7C5CCE-348C-2C27-3E37-B44C22C7E3F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833" t="47524" r="27324" b="43268"/>
          <a:stretch/>
        </p:blipFill>
        <p:spPr>
          <a:xfrm>
            <a:off x="6867069" y="2704624"/>
            <a:ext cx="886137" cy="631497"/>
          </a:xfrm>
          <a:prstGeom prst="rect">
            <a:avLst/>
          </a:prstGeom>
        </p:spPr>
      </p:pic>
      <p:pic>
        <p:nvPicPr>
          <p:cNvPr id="25" name="그림 24" descr="실외, 어두운, 밤이(가) 표시된 사진&#10;&#10;자동 생성된 설명">
            <a:extLst>
              <a:ext uri="{FF2B5EF4-FFF2-40B4-BE49-F238E27FC236}">
                <a16:creationId xmlns:a16="http://schemas.microsoft.com/office/drawing/2014/main" id="{882C5851-6A80-664B-624D-243E2CBF5E5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833" t="45961" r="27324" b="43268"/>
          <a:stretch/>
        </p:blipFill>
        <p:spPr>
          <a:xfrm>
            <a:off x="1140074" y="2052475"/>
            <a:ext cx="886137" cy="738664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AD581A1D-24CA-0A37-6CB7-96BDE0AF7FE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1" t="20487" r="1003" b="49466"/>
          <a:stretch/>
        </p:blipFill>
        <p:spPr>
          <a:xfrm>
            <a:off x="1125695" y="3092239"/>
            <a:ext cx="6973277" cy="1801068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010F8E0F-76E1-6D6C-58FD-589F11F1FAA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3264" r="1792"/>
          <a:stretch/>
        </p:blipFill>
        <p:spPr>
          <a:xfrm>
            <a:off x="9505700" y="4585099"/>
            <a:ext cx="2449224" cy="983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865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A9F532-7051-72B7-D85D-8AAB2C841AC4}"/>
              </a:ext>
            </a:extLst>
          </p:cNvPr>
          <p:cNvSpPr txBox="1"/>
          <p:nvPr/>
        </p:nvSpPr>
        <p:spPr>
          <a:xfrm>
            <a:off x="478972" y="424544"/>
            <a:ext cx="29064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게임 화면</a:t>
            </a:r>
            <a:endParaRPr lang="en-US" altLang="ko-KR" sz="200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2BDED7-938C-AA21-7EB4-938E01571ADF}"/>
              </a:ext>
            </a:extLst>
          </p:cNvPr>
          <p:cNvSpPr txBox="1"/>
          <p:nvPr/>
        </p:nvSpPr>
        <p:spPr>
          <a:xfrm>
            <a:off x="478972" y="1055915"/>
            <a:ext cx="5617028" cy="19505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최상단에 에너지 바 이미지 출력</a:t>
            </a:r>
            <a:endParaRPr lang="en-US" altLang="ko-KR" sz="160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에너지 바 하단에 스코어 텍스트 출력</a:t>
            </a:r>
            <a:endParaRPr lang="en-US" altLang="ko-KR" sz="160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우측 상단에 코인 보유량 텍스트 출력</a:t>
            </a:r>
            <a:endParaRPr lang="en-US" altLang="ko-KR" sz="160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하단에 이동키 이미지 출력</a:t>
            </a:r>
            <a:endParaRPr lang="en-US" altLang="ko-KR" sz="160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  - </a:t>
            </a:r>
            <a:r>
              <a:rPr lang="ko-KR" altLang="en-US" sz="16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좌측에 방향 전환 이미지</a:t>
            </a:r>
            <a:r>
              <a:rPr lang="en-US" altLang="ko-KR" sz="16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, </a:t>
            </a:r>
            <a:r>
              <a:rPr lang="ko-KR" altLang="en-US" sz="16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우측에 상승 이미지</a:t>
            </a:r>
            <a:endParaRPr lang="en-US" altLang="ko-KR" sz="160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2247842-3A4D-07F0-2662-36720B3D39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6261" y="0"/>
            <a:ext cx="3855697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8110B29-8155-3E2B-2E28-F21D6456CB8F}"/>
              </a:ext>
            </a:extLst>
          </p:cNvPr>
          <p:cNvSpPr txBox="1"/>
          <p:nvPr/>
        </p:nvSpPr>
        <p:spPr>
          <a:xfrm>
            <a:off x="478972" y="3570570"/>
            <a:ext cx="29064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게임 규칙 설정</a:t>
            </a:r>
            <a:endParaRPr lang="en-US" altLang="ko-KR" sz="200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385B5E-BDA4-BD9E-D89F-376766AC097C}"/>
              </a:ext>
            </a:extLst>
          </p:cNvPr>
          <p:cNvSpPr txBox="1"/>
          <p:nvPr/>
        </p:nvSpPr>
        <p:spPr>
          <a:xfrm>
            <a:off x="478971" y="4201277"/>
            <a:ext cx="6032665" cy="15812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이동 </a:t>
            </a:r>
            <a:r>
              <a:rPr lang="en-US" altLang="ko-KR" sz="16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–  </a:t>
            </a:r>
            <a:r>
              <a:rPr lang="ko-KR" altLang="en-US" sz="16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위쪽 방향키 혹은 </a:t>
            </a:r>
            <a:r>
              <a:rPr lang="en-US" altLang="ko-KR" sz="16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W </a:t>
            </a:r>
            <a:r>
              <a:rPr lang="ko-KR" altLang="en-US" sz="16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를 이용해 이동</a:t>
            </a:r>
            <a:endParaRPr lang="en-US" altLang="ko-KR" sz="160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방향 전환 </a:t>
            </a:r>
            <a:r>
              <a:rPr lang="en-US" altLang="ko-KR" sz="16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– </a:t>
            </a:r>
            <a:r>
              <a:rPr lang="ko-KR" altLang="en-US" sz="16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좌측</a:t>
            </a:r>
            <a:r>
              <a:rPr lang="en-US" altLang="ko-KR" sz="16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, </a:t>
            </a:r>
            <a:r>
              <a:rPr lang="ko-KR" altLang="en-US" sz="16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우측 방향키 혹은 </a:t>
            </a:r>
            <a:r>
              <a:rPr lang="en-US" altLang="ko-KR" sz="16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A,D</a:t>
            </a:r>
            <a:r>
              <a:rPr lang="ko-KR" altLang="en-US" sz="16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를 이용해 계단이 위치한 방향으로 전환</a:t>
            </a:r>
            <a:endParaRPr lang="en-US" sz="160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계단 </a:t>
            </a:r>
            <a:r>
              <a:rPr lang="en-US" altLang="ko-KR" sz="16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- </a:t>
            </a:r>
            <a:r>
              <a:rPr lang="ko-KR" altLang="en-US" sz="16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좌측</a:t>
            </a:r>
            <a:r>
              <a:rPr lang="en-US" sz="16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 1-8 </a:t>
            </a:r>
            <a:r>
              <a:rPr lang="ko-KR" altLang="en-US" sz="16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타일 우측</a:t>
            </a:r>
            <a:r>
              <a:rPr lang="en-US" sz="16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 1-8 </a:t>
            </a:r>
            <a:r>
              <a:rPr lang="ko-KR" altLang="en-US" sz="16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타일 중 랜덤 배치</a:t>
            </a:r>
            <a:r>
              <a:rPr lang="en-US" altLang="ko-KR" sz="16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174921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2247842-3A4D-07F0-2662-36720B3D39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4509" y="424691"/>
            <a:ext cx="3378158" cy="600861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B57E4C5-617A-8D56-8037-221A90250A89}"/>
              </a:ext>
            </a:extLst>
          </p:cNvPr>
          <p:cNvSpPr txBox="1"/>
          <p:nvPr/>
        </p:nvSpPr>
        <p:spPr>
          <a:xfrm>
            <a:off x="482736" y="849382"/>
            <a:ext cx="6672455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이벤트 재화 </a:t>
            </a:r>
            <a:r>
              <a:rPr lang="en-US" altLang="ko-KR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– </a:t>
            </a:r>
            <a:r>
              <a:rPr lang="ko-KR" altLang="en-US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일반</a:t>
            </a:r>
            <a:r>
              <a:rPr lang="en-US" altLang="ko-KR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 </a:t>
            </a:r>
            <a:r>
              <a:rPr lang="ko-KR" altLang="en-US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코인 </a:t>
            </a:r>
            <a:r>
              <a:rPr lang="en-US" altLang="ko-KR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/ </a:t>
            </a:r>
            <a:r>
              <a:rPr lang="ko-KR" altLang="en-US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코인 </a:t>
            </a:r>
            <a:r>
              <a:rPr lang="en-US" altLang="ko-KR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10</a:t>
            </a:r>
            <a:r>
              <a:rPr lang="ko-KR" altLang="en-US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개 상자</a:t>
            </a:r>
            <a:endParaRPr lang="en-US" altLang="ko-KR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-</a:t>
            </a:r>
            <a:r>
              <a:rPr lang="ko-KR" altLang="en-US" sz="16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코인 등장 확률</a:t>
            </a: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  </a:t>
            </a:r>
            <a:r>
              <a:rPr lang="en-US" altLang="ko-KR" sz="16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* </a:t>
            </a:r>
            <a:r>
              <a:rPr lang="ko-KR" altLang="en-US" sz="16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일반 코인 </a:t>
            </a:r>
            <a:r>
              <a:rPr lang="en-US" altLang="ko-KR" sz="16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-&gt; 100</a:t>
            </a:r>
            <a:r>
              <a:rPr lang="ko-KR" altLang="en-US" sz="16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층 기준</a:t>
            </a:r>
            <a:r>
              <a:rPr lang="en-US" altLang="ko-KR" sz="16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, 1/5 </a:t>
            </a:r>
            <a:r>
              <a:rPr lang="ko-KR" altLang="en-US" sz="16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확률로 등장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  * </a:t>
            </a:r>
            <a:r>
              <a:rPr lang="ko-KR" altLang="en-US" sz="16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코인 </a:t>
            </a:r>
            <a:r>
              <a:rPr lang="en-US" altLang="ko-KR" sz="16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10</a:t>
            </a:r>
            <a:r>
              <a:rPr lang="ko-KR" altLang="en-US" sz="16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개 상자 </a:t>
            </a:r>
            <a:r>
              <a:rPr lang="en-US" altLang="ko-KR" sz="16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-&gt; 100</a:t>
            </a:r>
            <a:r>
              <a:rPr lang="ko-KR" altLang="en-US" sz="16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층 기준</a:t>
            </a:r>
            <a:r>
              <a:rPr lang="en-US" altLang="ko-KR" sz="16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, 1/25 </a:t>
            </a:r>
            <a:r>
              <a:rPr lang="ko-KR" altLang="en-US" sz="16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확률로 등장</a:t>
            </a:r>
            <a:endParaRPr lang="en-US" altLang="ko-KR" sz="160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주 목적은 계단을 오르며 많은 코인을 먹는 것</a:t>
            </a:r>
            <a:endParaRPr lang="en-US" altLang="ko-KR" sz="160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부 목적은 에너지 바 시간이 닳지 않게끔 조절하는 것</a:t>
            </a:r>
            <a:endParaRPr lang="en-US" altLang="ko-KR" sz="160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아이템 </a:t>
            </a:r>
            <a:r>
              <a:rPr lang="en-US" altLang="ko-KR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– </a:t>
            </a:r>
            <a:r>
              <a:rPr lang="ko-KR" altLang="en-US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생명 물약</a:t>
            </a:r>
            <a:endParaRPr lang="en-US" altLang="ko-KR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  - 100</a:t>
            </a:r>
            <a:r>
              <a:rPr lang="ko-KR" altLang="en-US" sz="16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 계단 도달 시 하나 지급 </a:t>
            </a:r>
            <a:endParaRPr lang="en-US" altLang="ko-KR" sz="160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  </a:t>
            </a:r>
            <a:r>
              <a:rPr lang="en-US" altLang="ko-KR" sz="16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- </a:t>
            </a:r>
            <a:r>
              <a:rPr lang="ko-KR" altLang="en-US" sz="16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이후에는 </a:t>
            </a:r>
            <a:r>
              <a:rPr lang="ko-KR" altLang="en-US" sz="1600" dirty="0" err="1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기준값을</a:t>
            </a:r>
            <a:r>
              <a:rPr lang="ko-KR" altLang="en-US" sz="16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 </a:t>
            </a:r>
            <a:r>
              <a:rPr lang="en-US" altLang="ko-KR" sz="16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50</a:t>
            </a:r>
            <a:r>
              <a:rPr lang="ko-KR" altLang="en-US" sz="16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으로 설정하고</a:t>
            </a:r>
            <a:endParaRPr lang="en-US" altLang="ko-KR" sz="160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  - 2</a:t>
            </a:r>
            <a:r>
              <a:rPr lang="ko-KR" altLang="en-US" sz="16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배 </a:t>
            </a:r>
            <a:r>
              <a:rPr lang="en-US" altLang="ko-KR" sz="16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(=200</a:t>
            </a:r>
            <a:r>
              <a:rPr lang="ko-KR" altLang="en-US" sz="16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계단</a:t>
            </a:r>
            <a:r>
              <a:rPr lang="en-US" altLang="ko-KR" sz="16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)</a:t>
            </a:r>
            <a:r>
              <a:rPr lang="ko-KR" altLang="en-US" sz="16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 </a:t>
            </a:r>
            <a:r>
              <a:rPr lang="en-US" altLang="ko-KR" sz="16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-&gt; 1.5</a:t>
            </a:r>
            <a:r>
              <a:rPr lang="ko-KR" altLang="en-US" sz="16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배</a:t>
            </a:r>
            <a:r>
              <a:rPr lang="en-US" altLang="ko-KR" sz="16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(=275 </a:t>
            </a:r>
            <a:r>
              <a:rPr lang="ko-KR" altLang="en-US" sz="16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계단</a:t>
            </a:r>
            <a:r>
              <a:rPr lang="en-US" altLang="ko-KR" sz="16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) -&gt; 1.2</a:t>
            </a:r>
            <a:r>
              <a:rPr lang="ko-KR" altLang="en-US" sz="16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배 </a:t>
            </a:r>
            <a:r>
              <a:rPr lang="en-US" altLang="ko-KR" sz="16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(=335</a:t>
            </a:r>
            <a:r>
              <a:rPr lang="ko-KR" altLang="en-US" sz="16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계단</a:t>
            </a:r>
            <a:r>
              <a:rPr lang="en-US" altLang="ko-KR" sz="16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  - 335</a:t>
            </a:r>
            <a:r>
              <a:rPr lang="ko-KR" altLang="en-US" sz="16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계단 이후에는 </a:t>
            </a:r>
            <a:r>
              <a:rPr lang="en-US" altLang="ko-KR" sz="16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1.2</a:t>
            </a:r>
            <a:r>
              <a:rPr lang="ko-KR" altLang="en-US" sz="16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배로 고정</a:t>
            </a:r>
            <a:r>
              <a:rPr lang="en-US" altLang="ko-KR" sz="16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, </a:t>
            </a:r>
            <a:r>
              <a:rPr lang="ko-KR" altLang="en-US" sz="16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즉 </a:t>
            </a:r>
            <a:r>
              <a:rPr lang="en-US" altLang="ko-KR" sz="16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60</a:t>
            </a:r>
            <a:r>
              <a:rPr lang="ko-KR" altLang="en-US" sz="16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계단마다 생명 물약 획득</a:t>
            </a:r>
            <a:endParaRPr lang="en-US" altLang="ko-KR" sz="160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  - </a:t>
            </a:r>
            <a:r>
              <a:rPr lang="ko-KR" altLang="en-US" sz="16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획득 시 에너지바를 </a:t>
            </a:r>
            <a:r>
              <a:rPr lang="en-US" altLang="ko-KR" sz="16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100</a:t>
            </a:r>
            <a:r>
              <a:rPr lang="ko-KR" altLang="en-US" sz="16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으로 채워준다</a:t>
            </a:r>
            <a:r>
              <a:rPr lang="en-US" altLang="ko-KR" sz="16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.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544CE1-FBC1-4393-FA1D-9DDDCFB55D5B}"/>
              </a:ext>
            </a:extLst>
          </p:cNvPr>
          <p:cNvSpPr txBox="1"/>
          <p:nvPr/>
        </p:nvSpPr>
        <p:spPr>
          <a:xfrm>
            <a:off x="482736" y="309395"/>
            <a:ext cx="29064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게임 규칙 설정</a:t>
            </a:r>
            <a:endParaRPr lang="en-US" altLang="ko-KR" sz="200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217E8E1-B961-0C25-1916-0AFAE361E7E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391" t="26227" r="27994" b="30180"/>
          <a:stretch/>
        </p:blipFill>
        <p:spPr>
          <a:xfrm>
            <a:off x="9793064" y="424691"/>
            <a:ext cx="2002522" cy="2469095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7CE3455F-D67B-4D72-5CB6-28A02D0D03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236"/>
          <a:stretch/>
        </p:blipFill>
        <p:spPr bwMode="auto">
          <a:xfrm>
            <a:off x="9793064" y="2916659"/>
            <a:ext cx="2265758" cy="3415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73240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3771384-E9C0-3B93-6412-F4A4BF296D3C}"/>
              </a:ext>
            </a:extLst>
          </p:cNvPr>
          <p:cNvSpPr txBox="1"/>
          <p:nvPr/>
        </p:nvSpPr>
        <p:spPr>
          <a:xfrm>
            <a:off x="482736" y="748635"/>
            <a:ext cx="10889389" cy="61093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에너지바 </a:t>
            </a: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기준</a:t>
            </a:r>
            <a:r>
              <a:rPr lang="en-US" sz="16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 – 높이 / 시간</a:t>
            </a: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차는 수치 </a:t>
            </a:r>
            <a:r>
              <a:rPr lang="en-US" altLang="ko-KR" sz="16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: </a:t>
            </a:r>
            <a:r>
              <a:rPr lang="en-US" sz="16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MAX 100 , MIN 5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50</a:t>
            </a:r>
            <a:r>
              <a:rPr lang="ko-KR" altLang="en-US" sz="16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으로 시작</a:t>
            </a:r>
            <a:endParaRPr lang="en-US" altLang="ko-KR" sz="160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16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한 번 </a:t>
            </a:r>
            <a:r>
              <a:rPr lang="en-US" sz="1600" dirty="0" err="1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누르면</a:t>
            </a:r>
            <a:r>
              <a:rPr lang="en-US" sz="16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 </a:t>
            </a:r>
            <a:r>
              <a:rPr lang="ko-KR" altLang="en-US" sz="16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게이지가 </a:t>
            </a:r>
            <a:r>
              <a:rPr lang="en-US" sz="16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100% </a:t>
            </a:r>
            <a:r>
              <a:rPr lang="ko-KR" altLang="en-US" sz="16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찬다</a:t>
            </a:r>
            <a:endParaRPr lang="en-US" altLang="ko-KR" sz="160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16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 </a:t>
            </a:r>
            <a:r>
              <a:rPr lang="en-US" sz="1600" dirty="0" err="1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시간이</a:t>
            </a:r>
            <a:r>
              <a:rPr lang="en-US" sz="16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 </a:t>
            </a:r>
            <a:r>
              <a:rPr lang="en-US" sz="1600" dirty="0" err="1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지날수록</a:t>
            </a:r>
            <a:r>
              <a:rPr lang="en-US" sz="16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 / </a:t>
            </a:r>
            <a:r>
              <a:rPr lang="ko-KR" altLang="en-US" sz="16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계단을 높이 오를 수록 게이지가 차는 양은 줄고 떨어지는 양은 늘어난다</a:t>
            </a:r>
            <a:r>
              <a:rPr lang="en-US" altLang="ko-KR" sz="16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sz="160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* </a:t>
            </a:r>
            <a:r>
              <a:rPr lang="ko-KR" altLang="en-US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공식 </a:t>
            </a:r>
            <a:endParaRPr lang="en-US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sz="16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=SUM(50,50*1*-0.001)</a:t>
            </a:r>
          </a:p>
          <a:p>
            <a:pPr>
              <a:lnSpc>
                <a:spcPct val="150000"/>
              </a:lnSpc>
            </a:pPr>
            <a:endParaRPr lang="en-US" sz="160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예외처리</a:t>
            </a:r>
            <a:r>
              <a:rPr lang="en-US" altLang="ko-KR" sz="14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) </a:t>
            </a:r>
            <a:r>
              <a:rPr lang="en-US" sz="14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500</a:t>
            </a:r>
            <a:r>
              <a:rPr lang="ko-KR" altLang="en-US" sz="14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층부터 </a:t>
            </a:r>
            <a:r>
              <a:rPr lang="en-US" altLang="ko-KR" sz="14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MIN</a:t>
            </a:r>
            <a:r>
              <a:rPr lang="ko-KR" altLang="en-US" sz="14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 으로 오른다</a:t>
            </a:r>
            <a:r>
              <a:rPr lang="en-US" altLang="ko-KR" sz="14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. </a:t>
            </a:r>
          </a:p>
          <a:p>
            <a:pPr>
              <a:lnSpc>
                <a:spcPct val="150000"/>
              </a:lnSpc>
            </a:pPr>
            <a:endParaRPr lang="en-US" sz="140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캐릭터 속도</a:t>
            </a:r>
            <a:endParaRPr lang="en-US" altLang="ko-KR" sz="200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-&gt; </a:t>
            </a:r>
            <a:r>
              <a:rPr lang="ko-KR" altLang="en-US" sz="16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유저가 키보드를 눌렀을 때 즉시 시전 </a:t>
            </a:r>
            <a:r>
              <a:rPr lang="en-US" altLang="ko-KR" sz="16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(0.01</a:t>
            </a:r>
            <a:r>
              <a:rPr lang="ko-KR" altLang="en-US" sz="16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초</a:t>
            </a:r>
            <a:r>
              <a:rPr lang="en-US" altLang="ko-KR" sz="16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 sz="160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 err="1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Bgm</a:t>
            </a:r>
            <a:r>
              <a:rPr lang="ko-KR" altLang="en-US" sz="16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 파괴된 죽은 자의 성 </a:t>
            </a:r>
            <a:r>
              <a:rPr lang="en-US" altLang="ko-KR" sz="16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– </a:t>
            </a:r>
            <a:r>
              <a:rPr lang="ko-KR" altLang="en-US" sz="16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왕의 요람 </a:t>
            </a:r>
            <a:r>
              <a:rPr lang="en-US" altLang="ko-KR" sz="16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BOSS BECKY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00923F8-07AD-9DF7-C225-D198740BD710}"/>
              </a:ext>
            </a:extLst>
          </p:cNvPr>
          <p:cNvSpPr/>
          <p:nvPr/>
        </p:nvSpPr>
        <p:spPr>
          <a:xfrm>
            <a:off x="6676373" y="325677"/>
            <a:ext cx="4321479" cy="739035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100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2936175-870D-B584-E189-85EB70875DDA}"/>
              </a:ext>
            </a:extLst>
          </p:cNvPr>
          <p:cNvSpPr/>
          <p:nvPr/>
        </p:nvSpPr>
        <p:spPr>
          <a:xfrm>
            <a:off x="6676375" y="325677"/>
            <a:ext cx="1465543" cy="7390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1937AC-B762-652C-D3F7-A1D6D33B241C}"/>
              </a:ext>
            </a:extLst>
          </p:cNvPr>
          <p:cNvSpPr txBox="1"/>
          <p:nvPr/>
        </p:nvSpPr>
        <p:spPr>
          <a:xfrm>
            <a:off x="482736" y="309395"/>
            <a:ext cx="29064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게임 규칙 설정</a:t>
            </a:r>
            <a:endParaRPr lang="en-US" altLang="ko-KR" sz="200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D8C2F4-27B9-73F9-AA5B-B73DFFF0B29F}"/>
              </a:ext>
            </a:extLst>
          </p:cNvPr>
          <p:cNvSpPr txBox="1"/>
          <p:nvPr/>
        </p:nvSpPr>
        <p:spPr>
          <a:xfrm>
            <a:off x="-3629890" y="325677"/>
            <a:ext cx="3394363" cy="2277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(</a:t>
            </a:r>
            <a:r>
              <a:rPr lang="en-US" sz="1600" dirty="0" err="1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초기값이</a:t>
            </a:r>
            <a:r>
              <a:rPr lang="en-US" sz="16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 10퍼센트이면 1층올라갈때마다 0.x%를 </a:t>
            </a:r>
            <a:r>
              <a:rPr lang="en-US" sz="1600" dirty="0" err="1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곱하거나</a:t>
            </a:r>
            <a:endParaRPr lang="en-US" sz="160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sz="16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10%에서 1올라갈 때 </a:t>
            </a:r>
            <a:r>
              <a:rPr lang="en-US" sz="1600" dirty="0" err="1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마다</a:t>
            </a:r>
            <a:r>
              <a:rPr lang="en-US" sz="16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 </a:t>
            </a:r>
          </a:p>
          <a:p>
            <a:pPr>
              <a:lnSpc>
                <a:spcPct val="150000"/>
              </a:lnSpc>
            </a:pPr>
            <a:endParaRPr lang="en-US" sz="160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sz="16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식 </a:t>
            </a:r>
            <a:r>
              <a:rPr lang="en-US" sz="1600" dirty="0" err="1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예시</a:t>
            </a:r>
            <a:endParaRPr lang="en-US" sz="160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sz="16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=sum(10,10*1*-0.01) )</a:t>
            </a:r>
          </a:p>
        </p:txBody>
      </p:sp>
    </p:spTree>
    <p:extLst>
      <p:ext uri="{BB962C8B-B14F-4D97-AF65-F5344CB8AC3E}">
        <p14:creationId xmlns:p14="http://schemas.microsoft.com/office/powerpoint/2010/main" val="179655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1150</TotalTime>
  <Words>1359</Words>
  <Application>Microsoft Office PowerPoint</Application>
  <PresentationFormat>와이드스크린</PresentationFormat>
  <Paragraphs>336</Paragraphs>
  <Slides>21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32" baseType="lpstr">
      <vt:lpstr>Neo둥근모</vt:lpstr>
      <vt:lpstr>나눔스퀘어</vt:lpstr>
      <vt:lpstr>나눔스퀘어 Bold</vt:lpstr>
      <vt:lpstr>둥근모꼴</vt:lpstr>
      <vt:lpstr>에스코어 드림 3 Light</vt:lpstr>
      <vt:lpstr>이사만루체 Light</vt:lpstr>
      <vt:lpstr>이사만루체 Medium</vt:lpstr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전 혜준</dc:creator>
  <cp:lastModifiedBy>전 혜준</cp:lastModifiedBy>
  <cp:revision>4</cp:revision>
  <dcterms:created xsi:type="dcterms:W3CDTF">2022-05-21T04:46:15Z</dcterms:created>
  <dcterms:modified xsi:type="dcterms:W3CDTF">2022-05-22T03:57:52Z</dcterms:modified>
</cp:coreProperties>
</file>